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74" r:id="rId13"/>
    <p:sldId id="272" r:id="rId14"/>
    <p:sldId id="275" r:id="rId15"/>
    <p:sldId id="271" r:id="rId16"/>
    <p:sldId id="277" r:id="rId17"/>
    <p:sldId id="270" r:id="rId18"/>
    <p:sldId id="276" r:id="rId19"/>
    <p:sldId id="267" r:id="rId20"/>
    <p:sldId id="278" r:id="rId21"/>
    <p:sldId id="269" r:id="rId22"/>
    <p:sldId id="273" r:id="rId23"/>
    <p:sldId id="268" r:id="rId24"/>
    <p:sldId id="279" r:id="rId25"/>
    <p:sldId id="285" r:id="rId26"/>
    <p:sldId id="282" r:id="rId27"/>
    <p:sldId id="283" r:id="rId28"/>
    <p:sldId id="281" r:id="rId29"/>
    <p:sldId id="284" r:id="rId30"/>
    <p:sldId id="280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ata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ata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ata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ata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ata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ata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81ABC2-5EC0-4A65-9A02-32519086A7B3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36E4EF8A-FA0E-4139-914F-A5EF49AAA768}">
      <dgm:prSet phldrT="[Text]"/>
      <dgm:spPr/>
      <dgm:t>
        <a:bodyPr/>
        <a:lstStyle/>
        <a:p>
          <a:r>
            <a:rPr lang="en-US" dirty="0" err="1"/>
            <a:t>BuilderX</a:t>
          </a:r>
          <a:r>
            <a:rPr lang="en-US" dirty="0"/>
            <a:t> is designed to help early-stage founders launch their startups quickly and successfully.</a:t>
          </a:r>
          <a:endParaRPr lang="en-GB" dirty="0"/>
        </a:p>
      </dgm:t>
    </dgm:pt>
    <dgm:pt modelId="{1BD69543-CE8E-4733-A59E-A450BEA592E6}" type="parTrans" cxnId="{9D702B84-0E8E-4520-AB29-7A54B476260F}">
      <dgm:prSet/>
      <dgm:spPr/>
      <dgm:t>
        <a:bodyPr/>
        <a:lstStyle/>
        <a:p>
          <a:endParaRPr lang="en-GB"/>
        </a:p>
      </dgm:t>
    </dgm:pt>
    <dgm:pt modelId="{AE82635F-F057-44D0-8FDF-20117BFFB9E3}" type="sibTrans" cxnId="{9D702B84-0E8E-4520-AB29-7A54B476260F}">
      <dgm:prSet/>
      <dgm:spPr/>
      <dgm:t>
        <a:bodyPr/>
        <a:lstStyle/>
        <a:p>
          <a:endParaRPr lang="en-GB"/>
        </a:p>
      </dgm:t>
    </dgm:pt>
    <dgm:pt modelId="{21276B5B-F697-4192-9990-FDC3B61BCEAF}">
      <dgm:prSet/>
      <dgm:spPr/>
      <dgm:t>
        <a:bodyPr/>
        <a:lstStyle/>
        <a:p>
          <a:r>
            <a:rPr lang="en-US"/>
            <a:t>Provides equity-free grants and personalized support.</a:t>
          </a:r>
          <a:endParaRPr lang="en-GB"/>
        </a:p>
      </dgm:t>
    </dgm:pt>
    <dgm:pt modelId="{281F1F42-08EE-424A-8602-D960B8E8D3D8}" type="parTrans" cxnId="{21EE2865-7D3A-4C3E-835E-05B8A421BE22}">
      <dgm:prSet/>
      <dgm:spPr/>
      <dgm:t>
        <a:bodyPr/>
        <a:lstStyle/>
        <a:p>
          <a:endParaRPr lang="en-GB"/>
        </a:p>
      </dgm:t>
    </dgm:pt>
    <dgm:pt modelId="{6B5D0C7D-45BB-4C63-9616-B8A9BD83E88B}" type="sibTrans" cxnId="{21EE2865-7D3A-4C3E-835E-05B8A421BE22}">
      <dgm:prSet/>
      <dgm:spPr/>
      <dgm:t>
        <a:bodyPr/>
        <a:lstStyle/>
        <a:p>
          <a:endParaRPr lang="en-GB"/>
        </a:p>
      </dgm:t>
    </dgm:pt>
    <dgm:pt modelId="{1BD1A69B-B36E-467C-8E08-63D36EEF361A}" type="pres">
      <dgm:prSet presAssocID="{D181ABC2-5EC0-4A65-9A02-32519086A7B3}" presName="diagram" presStyleCnt="0">
        <dgm:presLayoutVars>
          <dgm:dir/>
          <dgm:resizeHandles val="exact"/>
        </dgm:presLayoutVars>
      </dgm:prSet>
      <dgm:spPr/>
    </dgm:pt>
    <dgm:pt modelId="{409B0F6E-CF53-4637-BE27-389F2A37289F}" type="pres">
      <dgm:prSet presAssocID="{36E4EF8A-FA0E-4139-914F-A5EF49AAA768}" presName="node" presStyleLbl="node1" presStyleIdx="0" presStyleCnt="2">
        <dgm:presLayoutVars>
          <dgm:bulletEnabled val="1"/>
        </dgm:presLayoutVars>
      </dgm:prSet>
      <dgm:spPr/>
    </dgm:pt>
    <dgm:pt modelId="{9021B88F-DA4E-4221-BE83-D1A30B5524D3}" type="pres">
      <dgm:prSet presAssocID="{AE82635F-F057-44D0-8FDF-20117BFFB9E3}" presName="sibTrans" presStyleCnt="0"/>
      <dgm:spPr/>
    </dgm:pt>
    <dgm:pt modelId="{9CC33897-C662-4160-9A4A-94851852A4E9}" type="pres">
      <dgm:prSet presAssocID="{21276B5B-F697-4192-9990-FDC3B61BCEAF}" presName="node" presStyleLbl="node1" presStyleIdx="1" presStyleCnt="2">
        <dgm:presLayoutVars>
          <dgm:bulletEnabled val="1"/>
        </dgm:presLayoutVars>
      </dgm:prSet>
      <dgm:spPr/>
    </dgm:pt>
  </dgm:ptLst>
  <dgm:cxnLst>
    <dgm:cxn modelId="{08D2051F-9364-47BF-8B84-32DCC89A342A}" type="presOf" srcId="{D181ABC2-5EC0-4A65-9A02-32519086A7B3}" destId="{1BD1A69B-B36E-467C-8E08-63D36EEF361A}" srcOrd="0" destOrd="0" presId="urn:microsoft.com/office/officeart/2005/8/layout/default"/>
    <dgm:cxn modelId="{21EE2865-7D3A-4C3E-835E-05B8A421BE22}" srcId="{D181ABC2-5EC0-4A65-9A02-32519086A7B3}" destId="{21276B5B-F697-4192-9990-FDC3B61BCEAF}" srcOrd="1" destOrd="0" parTransId="{281F1F42-08EE-424A-8602-D960B8E8D3D8}" sibTransId="{6B5D0C7D-45BB-4C63-9616-B8A9BD83E88B}"/>
    <dgm:cxn modelId="{9D702B84-0E8E-4520-AB29-7A54B476260F}" srcId="{D181ABC2-5EC0-4A65-9A02-32519086A7B3}" destId="{36E4EF8A-FA0E-4139-914F-A5EF49AAA768}" srcOrd="0" destOrd="0" parTransId="{1BD69543-CE8E-4733-A59E-A450BEA592E6}" sibTransId="{AE82635F-F057-44D0-8FDF-20117BFFB9E3}"/>
    <dgm:cxn modelId="{AC79B6E6-ADAE-48DF-BD7B-76E2E64EA1B9}" type="presOf" srcId="{21276B5B-F697-4192-9990-FDC3B61BCEAF}" destId="{9CC33897-C662-4160-9A4A-94851852A4E9}" srcOrd="0" destOrd="0" presId="urn:microsoft.com/office/officeart/2005/8/layout/default"/>
    <dgm:cxn modelId="{7B0713E7-8F52-464D-B470-045BF99CC8DC}" type="presOf" srcId="{36E4EF8A-FA0E-4139-914F-A5EF49AAA768}" destId="{409B0F6E-CF53-4637-BE27-389F2A37289F}" srcOrd="0" destOrd="0" presId="urn:microsoft.com/office/officeart/2005/8/layout/default"/>
    <dgm:cxn modelId="{CCCA42D5-69B0-4BDA-9158-5C2B75A0292E}" type="presParOf" srcId="{1BD1A69B-B36E-467C-8E08-63D36EEF361A}" destId="{409B0F6E-CF53-4637-BE27-389F2A37289F}" srcOrd="0" destOrd="0" presId="urn:microsoft.com/office/officeart/2005/8/layout/default"/>
    <dgm:cxn modelId="{C94F8D3D-E138-4972-90EF-94AE56E9591F}" type="presParOf" srcId="{1BD1A69B-B36E-467C-8E08-63D36EEF361A}" destId="{9021B88F-DA4E-4221-BE83-D1A30B5524D3}" srcOrd="1" destOrd="0" presId="urn:microsoft.com/office/officeart/2005/8/layout/default"/>
    <dgm:cxn modelId="{A8E76AC6-E3B0-4377-A8BC-C08F51CC2A7D}" type="presParOf" srcId="{1BD1A69B-B36E-467C-8E08-63D36EEF361A}" destId="{9CC33897-C662-4160-9A4A-94851852A4E9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055E562-0F4A-4D8A-9DEB-47F631634A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8A3D17C-F474-4BFB-9F09-3CB16677F0E0}">
      <dgm:prSet phldrT="[Text]"/>
      <dgm:spPr/>
      <dgm:t>
        <a:bodyPr/>
        <a:lstStyle/>
        <a:p>
          <a:r>
            <a:rPr lang="en-GB" dirty="0"/>
            <a:t>Strengths</a:t>
          </a:r>
        </a:p>
      </dgm:t>
    </dgm:pt>
    <dgm:pt modelId="{8ED644A2-4E34-489B-89D2-BA8B329065D6}" type="parTrans" cxnId="{D944B4D8-53FF-4EC7-BEDC-55B4E657A52E}">
      <dgm:prSet/>
      <dgm:spPr/>
      <dgm:t>
        <a:bodyPr/>
        <a:lstStyle/>
        <a:p>
          <a:endParaRPr lang="en-GB"/>
        </a:p>
      </dgm:t>
    </dgm:pt>
    <dgm:pt modelId="{A10C50EB-7190-443F-9155-3A64ECBB1A88}" type="sibTrans" cxnId="{D944B4D8-53FF-4EC7-BEDC-55B4E657A52E}">
      <dgm:prSet/>
      <dgm:spPr/>
      <dgm:t>
        <a:bodyPr/>
        <a:lstStyle/>
        <a:p>
          <a:endParaRPr lang="en-GB"/>
        </a:p>
      </dgm:t>
    </dgm:pt>
    <dgm:pt modelId="{7D174523-658A-4D8A-8327-A2C1B7112B14}">
      <dgm:prSet phldrT="[Text]"/>
      <dgm:spPr/>
      <dgm:t>
        <a:bodyPr/>
        <a:lstStyle/>
        <a:p>
          <a:r>
            <a:rPr lang="en-GB" dirty="0"/>
            <a:t>Unique pricing model (minimum 10% cheaper)</a:t>
          </a:r>
        </a:p>
      </dgm:t>
    </dgm:pt>
    <dgm:pt modelId="{BE7E26F8-A21D-45B7-A141-68DFC0DEACD2}" type="parTrans" cxnId="{090610C4-B613-428E-B5F7-84581EF32D8D}">
      <dgm:prSet/>
      <dgm:spPr/>
      <dgm:t>
        <a:bodyPr/>
        <a:lstStyle/>
        <a:p>
          <a:endParaRPr lang="en-GB"/>
        </a:p>
      </dgm:t>
    </dgm:pt>
    <dgm:pt modelId="{405E8D31-0411-42C9-BDAB-0DCEAECA0BEC}" type="sibTrans" cxnId="{090610C4-B613-428E-B5F7-84581EF32D8D}">
      <dgm:prSet/>
      <dgm:spPr/>
      <dgm:t>
        <a:bodyPr/>
        <a:lstStyle/>
        <a:p>
          <a:endParaRPr lang="en-GB"/>
        </a:p>
      </dgm:t>
    </dgm:pt>
    <dgm:pt modelId="{80303871-8C69-48BC-B52A-F7C6261E9F62}">
      <dgm:prSet phldrT="[Text]"/>
      <dgm:spPr/>
      <dgm:t>
        <a:bodyPr/>
        <a:lstStyle/>
        <a:p>
          <a:r>
            <a:rPr lang="en-GB" dirty="0"/>
            <a:t>Weaknesses</a:t>
          </a:r>
        </a:p>
      </dgm:t>
    </dgm:pt>
    <dgm:pt modelId="{9ACD1079-6D52-40D6-9914-07A5643EBA1D}" type="parTrans" cxnId="{110F29F0-FB94-489E-AC77-C9B4EA097FE7}">
      <dgm:prSet/>
      <dgm:spPr/>
      <dgm:t>
        <a:bodyPr/>
        <a:lstStyle/>
        <a:p>
          <a:endParaRPr lang="en-GB"/>
        </a:p>
      </dgm:t>
    </dgm:pt>
    <dgm:pt modelId="{7C8D4D0F-05CA-4B93-949E-7029C30DC558}" type="sibTrans" cxnId="{110F29F0-FB94-489E-AC77-C9B4EA097FE7}">
      <dgm:prSet/>
      <dgm:spPr/>
      <dgm:t>
        <a:bodyPr/>
        <a:lstStyle/>
        <a:p>
          <a:endParaRPr lang="en-GB"/>
        </a:p>
      </dgm:t>
    </dgm:pt>
    <dgm:pt modelId="{E1A18B09-B448-48AA-8E1B-044624CAAC00}">
      <dgm:prSet phldrT="[Text]"/>
      <dgm:spPr/>
      <dgm:t>
        <a:bodyPr/>
        <a:lstStyle/>
        <a:p>
          <a:r>
            <a:rPr lang="en-GB" dirty="0"/>
            <a:t>High initial capital requirement</a:t>
          </a:r>
        </a:p>
      </dgm:t>
    </dgm:pt>
    <dgm:pt modelId="{DC6EE396-6A9E-49AE-9DC1-653C910C4765}" type="parTrans" cxnId="{DD0D76BF-BA82-486C-A789-054F2CB128FC}">
      <dgm:prSet/>
      <dgm:spPr/>
      <dgm:t>
        <a:bodyPr/>
        <a:lstStyle/>
        <a:p>
          <a:endParaRPr lang="en-GB"/>
        </a:p>
      </dgm:t>
    </dgm:pt>
    <dgm:pt modelId="{030B338B-61A1-4AE6-BCDE-63E3D2DDB108}" type="sibTrans" cxnId="{DD0D76BF-BA82-486C-A789-054F2CB128FC}">
      <dgm:prSet/>
      <dgm:spPr/>
      <dgm:t>
        <a:bodyPr/>
        <a:lstStyle/>
        <a:p>
          <a:endParaRPr lang="en-GB"/>
        </a:p>
      </dgm:t>
    </dgm:pt>
    <dgm:pt modelId="{81849912-1161-4D00-879B-8472EA9A8ADC}">
      <dgm:prSet/>
      <dgm:spPr/>
      <dgm:t>
        <a:bodyPr/>
        <a:lstStyle/>
        <a:p>
          <a:r>
            <a:rPr lang="en-US" dirty="0"/>
            <a:t>Extensive store network (maximum 5-minute walking distance)</a:t>
          </a:r>
          <a:endParaRPr lang="en-GB" dirty="0"/>
        </a:p>
      </dgm:t>
    </dgm:pt>
    <dgm:pt modelId="{753EFBEA-5F41-4624-B7D6-B0C9ADD9C8B7}" type="parTrans" cxnId="{557F2EEF-BAD8-4E56-ABC0-37AE39088252}">
      <dgm:prSet/>
      <dgm:spPr/>
      <dgm:t>
        <a:bodyPr/>
        <a:lstStyle/>
        <a:p>
          <a:endParaRPr lang="en-GB"/>
        </a:p>
      </dgm:t>
    </dgm:pt>
    <dgm:pt modelId="{62820453-6414-4831-A79F-FF1221ED9346}" type="sibTrans" cxnId="{557F2EEF-BAD8-4E56-ABC0-37AE39088252}">
      <dgm:prSet/>
      <dgm:spPr/>
      <dgm:t>
        <a:bodyPr/>
        <a:lstStyle/>
        <a:p>
          <a:endParaRPr lang="en-GB"/>
        </a:p>
      </dgm:t>
    </dgm:pt>
    <dgm:pt modelId="{2AD58CD7-3820-4B35-846D-0CFD8DEF109C}">
      <dgm:prSet/>
      <dgm:spPr/>
      <dgm:t>
        <a:bodyPr/>
        <a:lstStyle/>
        <a:p>
          <a:r>
            <a:rPr lang="en-US" dirty="0"/>
            <a:t>Wide product range (everything under one roof)</a:t>
          </a:r>
          <a:endParaRPr lang="en-GB" dirty="0"/>
        </a:p>
      </dgm:t>
    </dgm:pt>
    <dgm:pt modelId="{EB9736C4-4EFB-4F0D-BB2B-1047F786092E}" type="parTrans" cxnId="{9CC33DAC-65E8-4F93-BAF0-C0A9C784A903}">
      <dgm:prSet/>
      <dgm:spPr/>
      <dgm:t>
        <a:bodyPr/>
        <a:lstStyle/>
        <a:p>
          <a:endParaRPr lang="en-GB"/>
        </a:p>
      </dgm:t>
    </dgm:pt>
    <dgm:pt modelId="{11855AA2-68EA-46EE-B1AC-12C9ECC51D98}" type="sibTrans" cxnId="{9CC33DAC-65E8-4F93-BAF0-C0A9C784A903}">
      <dgm:prSet/>
      <dgm:spPr/>
      <dgm:t>
        <a:bodyPr/>
        <a:lstStyle/>
        <a:p>
          <a:endParaRPr lang="en-GB"/>
        </a:p>
      </dgm:t>
    </dgm:pt>
    <dgm:pt modelId="{B4EF8F89-2A50-4B97-B181-79A3B2C45CA6}">
      <dgm:prSet/>
      <dgm:spPr/>
      <dgm:t>
        <a:bodyPr/>
        <a:lstStyle/>
        <a:p>
          <a:r>
            <a:rPr lang="en-US" dirty="0"/>
            <a:t>Technology integration for efficient operations and customer experience</a:t>
          </a:r>
          <a:endParaRPr lang="en-GB" dirty="0"/>
        </a:p>
      </dgm:t>
    </dgm:pt>
    <dgm:pt modelId="{D04AF18B-9867-4462-80BA-9195196602AC}" type="parTrans" cxnId="{E299B3D3-2954-4F78-BFA0-A8C675C637AC}">
      <dgm:prSet/>
      <dgm:spPr/>
      <dgm:t>
        <a:bodyPr/>
        <a:lstStyle/>
        <a:p>
          <a:endParaRPr lang="en-GB"/>
        </a:p>
      </dgm:t>
    </dgm:pt>
    <dgm:pt modelId="{E441C44F-6A0E-4492-B6BF-D27BFA22CF34}" type="sibTrans" cxnId="{E299B3D3-2954-4F78-BFA0-A8C675C637AC}">
      <dgm:prSet/>
      <dgm:spPr/>
      <dgm:t>
        <a:bodyPr/>
        <a:lstStyle/>
        <a:p>
          <a:endParaRPr lang="en-GB"/>
        </a:p>
      </dgm:t>
    </dgm:pt>
    <dgm:pt modelId="{7AE0D19F-3F84-42C9-AEB1-C0C5D694E564}">
      <dgm:prSet/>
      <dgm:spPr/>
      <dgm:t>
        <a:bodyPr/>
        <a:lstStyle/>
        <a:p>
          <a:r>
            <a:rPr lang="en-US" dirty="0"/>
            <a:t>Needs significant marketing and user acquisition</a:t>
          </a:r>
          <a:endParaRPr lang="en-GB" dirty="0"/>
        </a:p>
      </dgm:t>
    </dgm:pt>
    <dgm:pt modelId="{83D71353-0BF6-4953-89BC-3AC0A04C8C25}" type="parTrans" cxnId="{D8260B42-9CF3-4205-8D4A-467C3E313D66}">
      <dgm:prSet/>
      <dgm:spPr/>
      <dgm:t>
        <a:bodyPr/>
        <a:lstStyle/>
        <a:p>
          <a:endParaRPr lang="en-GB"/>
        </a:p>
      </dgm:t>
    </dgm:pt>
    <dgm:pt modelId="{D1C665C9-1CCA-41EE-973D-6AE25533909A}" type="sibTrans" cxnId="{D8260B42-9CF3-4205-8D4A-467C3E313D66}">
      <dgm:prSet/>
      <dgm:spPr/>
      <dgm:t>
        <a:bodyPr/>
        <a:lstStyle/>
        <a:p>
          <a:endParaRPr lang="en-GB"/>
        </a:p>
      </dgm:t>
    </dgm:pt>
    <dgm:pt modelId="{DBB37CE5-7AD3-44A0-B11A-EC988784CDBC}" type="pres">
      <dgm:prSet presAssocID="{F055E562-0F4A-4D8A-9DEB-47F631634A56}" presName="linear" presStyleCnt="0">
        <dgm:presLayoutVars>
          <dgm:animLvl val="lvl"/>
          <dgm:resizeHandles val="exact"/>
        </dgm:presLayoutVars>
      </dgm:prSet>
      <dgm:spPr/>
    </dgm:pt>
    <dgm:pt modelId="{BF9B9F12-2AD4-4571-8DF9-9A571A23D3D6}" type="pres">
      <dgm:prSet presAssocID="{D8A3D17C-F474-4BFB-9F09-3CB16677F0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7E99FA-A437-48EE-83E2-A4ACE8A065F3}" type="pres">
      <dgm:prSet presAssocID="{D8A3D17C-F474-4BFB-9F09-3CB16677F0E0}" presName="childText" presStyleLbl="revTx" presStyleIdx="0" presStyleCnt="2">
        <dgm:presLayoutVars>
          <dgm:bulletEnabled val="1"/>
        </dgm:presLayoutVars>
      </dgm:prSet>
      <dgm:spPr/>
    </dgm:pt>
    <dgm:pt modelId="{4CEC1565-C2BD-4A8F-A274-4C783FE48EA5}" type="pres">
      <dgm:prSet presAssocID="{80303871-8C69-48BC-B52A-F7C6261E9F6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E7F3C8-7C02-4B0A-8188-B82FCDB13C3C}" type="pres">
      <dgm:prSet presAssocID="{80303871-8C69-48BC-B52A-F7C6261E9F6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EF82219-DA1C-44D4-9610-2D6DE6344F52}" type="presOf" srcId="{80303871-8C69-48BC-B52A-F7C6261E9F62}" destId="{4CEC1565-C2BD-4A8F-A274-4C783FE48EA5}" srcOrd="0" destOrd="0" presId="urn:microsoft.com/office/officeart/2005/8/layout/vList2"/>
    <dgm:cxn modelId="{D8260B42-9CF3-4205-8D4A-467C3E313D66}" srcId="{80303871-8C69-48BC-B52A-F7C6261E9F62}" destId="{7AE0D19F-3F84-42C9-AEB1-C0C5D694E564}" srcOrd="1" destOrd="0" parTransId="{83D71353-0BF6-4953-89BC-3AC0A04C8C25}" sibTransId="{D1C665C9-1CCA-41EE-973D-6AE25533909A}"/>
    <dgm:cxn modelId="{411CD251-F08A-4320-8412-BEA9883988B1}" type="presOf" srcId="{7D174523-658A-4D8A-8327-A2C1B7112B14}" destId="{D87E99FA-A437-48EE-83E2-A4ACE8A065F3}" srcOrd="0" destOrd="0" presId="urn:microsoft.com/office/officeart/2005/8/layout/vList2"/>
    <dgm:cxn modelId="{17F62D58-29E1-42FE-B4C5-C713B12CA503}" type="presOf" srcId="{F055E562-0F4A-4D8A-9DEB-47F631634A56}" destId="{DBB37CE5-7AD3-44A0-B11A-EC988784CDBC}" srcOrd="0" destOrd="0" presId="urn:microsoft.com/office/officeart/2005/8/layout/vList2"/>
    <dgm:cxn modelId="{972A2B8E-10D2-4AA9-8DF3-7F4DC1E9EEAC}" type="presOf" srcId="{81849912-1161-4D00-879B-8472EA9A8ADC}" destId="{D87E99FA-A437-48EE-83E2-A4ACE8A065F3}" srcOrd="0" destOrd="1" presId="urn:microsoft.com/office/officeart/2005/8/layout/vList2"/>
    <dgm:cxn modelId="{9B326C8F-6A45-4814-97CC-65C2CA66A9C3}" type="presOf" srcId="{B4EF8F89-2A50-4B97-B181-79A3B2C45CA6}" destId="{D87E99FA-A437-48EE-83E2-A4ACE8A065F3}" srcOrd="0" destOrd="3" presId="urn:microsoft.com/office/officeart/2005/8/layout/vList2"/>
    <dgm:cxn modelId="{9CC33DAC-65E8-4F93-BAF0-C0A9C784A903}" srcId="{D8A3D17C-F474-4BFB-9F09-3CB16677F0E0}" destId="{2AD58CD7-3820-4B35-846D-0CFD8DEF109C}" srcOrd="2" destOrd="0" parTransId="{EB9736C4-4EFB-4F0D-BB2B-1047F786092E}" sibTransId="{11855AA2-68EA-46EE-B1AC-12C9ECC51D98}"/>
    <dgm:cxn modelId="{DD0D76BF-BA82-486C-A789-054F2CB128FC}" srcId="{80303871-8C69-48BC-B52A-F7C6261E9F62}" destId="{E1A18B09-B448-48AA-8E1B-044624CAAC00}" srcOrd="0" destOrd="0" parTransId="{DC6EE396-6A9E-49AE-9DC1-653C910C4765}" sibTransId="{030B338B-61A1-4AE6-BCDE-63E3D2DDB108}"/>
    <dgm:cxn modelId="{090610C4-B613-428E-B5F7-84581EF32D8D}" srcId="{D8A3D17C-F474-4BFB-9F09-3CB16677F0E0}" destId="{7D174523-658A-4D8A-8327-A2C1B7112B14}" srcOrd="0" destOrd="0" parTransId="{BE7E26F8-A21D-45B7-A141-68DFC0DEACD2}" sibTransId="{405E8D31-0411-42C9-BDAB-0DCEAECA0BEC}"/>
    <dgm:cxn modelId="{DCCFE3C4-9988-41CD-B201-608C300B3653}" type="presOf" srcId="{2AD58CD7-3820-4B35-846D-0CFD8DEF109C}" destId="{D87E99FA-A437-48EE-83E2-A4ACE8A065F3}" srcOrd="0" destOrd="2" presId="urn:microsoft.com/office/officeart/2005/8/layout/vList2"/>
    <dgm:cxn modelId="{29968BCD-5ECB-4850-84BA-A36DE7EDDBAF}" type="presOf" srcId="{E1A18B09-B448-48AA-8E1B-044624CAAC00}" destId="{56E7F3C8-7C02-4B0A-8188-B82FCDB13C3C}" srcOrd="0" destOrd="0" presId="urn:microsoft.com/office/officeart/2005/8/layout/vList2"/>
    <dgm:cxn modelId="{E299B3D3-2954-4F78-BFA0-A8C675C637AC}" srcId="{D8A3D17C-F474-4BFB-9F09-3CB16677F0E0}" destId="{B4EF8F89-2A50-4B97-B181-79A3B2C45CA6}" srcOrd="3" destOrd="0" parTransId="{D04AF18B-9867-4462-80BA-9195196602AC}" sibTransId="{E441C44F-6A0E-4492-B6BF-D27BFA22CF34}"/>
    <dgm:cxn modelId="{D944B4D8-53FF-4EC7-BEDC-55B4E657A52E}" srcId="{F055E562-0F4A-4D8A-9DEB-47F631634A56}" destId="{D8A3D17C-F474-4BFB-9F09-3CB16677F0E0}" srcOrd="0" destOrd="0" parTransId="{8ED644A2-4E34-489B-89D2-BA8B329065D6}" sibTransId="{A10C50EB-7190-443F-9155-3A64ECBB1A88}"/>
    <dgm:cxn modelId="{4AD9E9DB-3D12-43F0-857D-8F0C8A916E23}" type="presOf" srcId="{D8A3D17C-F474-4BFB-9F09-3CB16677F0E0}" destId="{BF9B9F12-2AD4-4571-8DF9-9A571A23D3D6}" srcOrd="0" destOrd="0" presId="urn:microsoft.com/office/officeart/2005/8/layout/vList2"/>
    <dgm:cxn modelId="{557F2EEF-BAD8-4E56-ABC0-37AE39088252}" srcId="{D8A3D17C-F474-4BFB-9F09-3CB16677F0E0}" destId="{81849912-1161-4D00-879B-8472EA9A8ADC}" srcOrd="1" destOrd="0" parTransId="{753EFBEA-5F41-4624-B7D6-B0C9ADD9C8B7}" sibTransId="{62820453-6414-4831-A79F-FF1221ED9346}"/>
    <dgm:cxn modelId="{110F29F0-FB94-489E-AC77-C9B4EA097FE7}" srcId="{F055E562-0F4A-4D8A-9DEB-47F631634A56}" destId="{80303871-8C69-48BC-B52A-F7C6261E9F62}" srcOrd="1" destOrd="0" parTransId="{9ACD1079-6D52-40D6-9914-07A5643EBA1D}" sibTransId="{7C8D4D0F-05CA-4B93-949E-7029C30DC558}"/>
    <dgm:cxn modelId="{68C2D9F7-E1FD-4AC9-8B05-8D580BE11B2B}" type="presOf" srcId="{7AE0D19F-3F84-42C9-AEB1-C0C5D694E564}" destId="{56E7F3C8-7C02-4B0A-8188-B82FCDB13C3C}" srcOrd="0" destOrd="1" presId="urn:microsoft.com/office/officeart/2005/8/layout/vList2"/>
    <dgm:cxn modelId="{AF2B8CD8-7F3E-4ABB-948F-04A2E6FFFFA3}" type="presParOf" srcId="{DBB37CE5-7AD3-44A0-B11A-EC988784CDBC}" destId="{BF9B9F12-2AD4-4571-8DF9-9A571A23D3D6}" srcOrd="0" destOrd="0" presId="urn:microsoft.com/office/officeart/2005/8/layout/vList2"/>
    <dgm:cxn modelId="{9AF67DAF-8237-4FEF-87B5-EEDAFC402EFD}" type="presParOf" srcId="{DBB37CE5-7AD3-44A0-B11A-EC988784CDBC}" destId="{D87E99FA-A437-48EE-83E2-A4ACE8A065F3}" srcOrd="1" destOrd="0" presId="urn:microsoft.com/office/officeart/2005/8/layout/vList2"/>
    <dgm:cxn modelId="{B7B5F128-BD07-45FF-ACAD-EE2BDB2FC5AC}" type="presParOf" srcId="{DBB37CE5-7AD3-44A0-B11A-EC988784CDBC}" destId="{4CEC1565-C2BD-4A8F-A274-4C783FE48EA5}" srcOrd="2" destOrd="0" presId="urn:microsoft.com/office/officeart/2005/8/layout/vList2"/>
    <dgm:cxn modelId="{8E2F8EC4-ADB3-4876-8082-90080273BF23}" type="presParOf" srcId="{DBB37CE5-7AD3-44A0-B11A-EC988784CDBC}" destId="{56E7F3C8-7C02-4B0A-8188-B82FCDB13C3C}" srcOrd="3" destOrd="0" presId="urn:microsoft.com/office/officeart/2005/8/layout/vList2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C4B6C8D-D5EF-4935-837A-1AC2955F9F5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39846DD-D8DC-45C6-A215-EB53450781E0}">
      <dgm:prSet phldrT="[Text]"/>
      <dgm:spPr/>
      <dgm:t>
        <a:bodyPr/>
        <a:lstStyle/>
        <a:p>
          <a:r>
            <a:rPr lang="en-US" dirty="0"/>
            <a:t>Business Idea: </a:t>
          </a:r>
          <a:r>
            <a:rPr lang="en-US" dirty="0" err="1"/>
            <a:t>Lugzry</a:t>
          </a:r>
          <a:r>
            <a:rPr lang="en-US" dirty="0"/>
            <a:t>, a circular sustainable fashion marketplace</a:t>
          </a:r>
          <a:endParaRPr lang="en-GB" dirty="0"/>
        </a:p>
      </dgm:t>
    </dgm:pt>
    <dgm:pt modelId="{1D641F13-A5A1-4211-BBF1-849341AAA3F6}" type="parTrans" cxnId="{4364AB7A-FA96-4195-91A2-CB3424DC4892}">
      <dgm:prSet/>
      <dgm:spPr/>
      <dgm:t>
        <a:bodyPr/>
        <a:lstStyle/>
        <a:p>
          <a:endParaRPr lang="en-GB"/>
        </a:p>
      </dgm:t>
    </dgm:pt>
    <dgm:pt modelId="{921B7B3D-4CA7-431B-8E16-BB72DEF72E15}" type="sibTrans" cxnId="{4364AB7A-FA96-4195-91A2-CB3424DC4892}">
      <dgm:prSet/>
      <dgm:spPr/>
      <dgm:t>
        <a:bodyPr/>
        <a:lstStyle/>
        <a:p>
          <a:endParaRPr lang="en-GB"/>
        </a:p>
      </dgm:t>
    </dgm:pt>
    <dgm:pt modelId="{BA1F2A9D-79C1-4BB8-996A-C9B82214D437}">
      <dgm:prSet phldrT="[Text]"/>
      <dgm:spPr/>
      <dgm:t>
        <a:bodyPr/>
        <a:lstStyle/>
        <a:p>
          <a:r>
            <a:rPr lang="en-GB" dirty="0"/>
            <a:t>Stage: Validation</a:t>
          </a:r>
        </a:p>
      </dgm:t>
    </dgm:pt>
    <dgm:pt modelId="{C1A2B2BC-FF8C-4843-BE78-4B6424960A9C}" type="parTrans" cxnId="{F0F811E1-4798-400F-8851-BBCE8FF667C5}">
      <dgm:prSet/>
      <dgm:spPr/>
      <dgm:t>
        <a:bodyPr/>
        <a:lstStyle/>
        <a:p>
          <a:endParaRPr lang="en-GB"/>
        </a:p>
      </dgm:t>
    </dgm:pt>
    <dgm:pt modelId="{BD266C75-29E5-4201-B2AD-890CA71EC4E8}" type="sibTrans" cxnId="{F0F811E1-4798-400F-8851-BBCE8FF667C5}">
      <dgm:prSet/>
      <dgm:spPr/>
      <dgm:t>
        <a:bodyPr/>
        <a:lstStyle/>
        <a:p>
          <a:endParaRPr lang="en-GB"/>
        </a:p>
      </dgm:t>
    </dgm:pt>
    <dgm:pt modelId="{1D73E510-2A8F-4C7B-92C0-13DAB03257A2}">
      <dgm:prSet phldrT="[Text]"/>
      <dgm:spPr/>
      <dgm:t>
        <a:bodyPr/>
        <a:lstStyle/>
        <a:p>
          <a:r>
            <a:rPr lang="en-GB" dirty="0"/>
            <a:t>Ability to Pay: Low</a:t>
          </a:r>
        </a:p>
      </dgm:t>
    </dgm:pt>
    <dgm:pt modelId="{665FBA64-32CA-4FD3-A3BB-93FBC7BCFA26}" type="parTrans" cxnId="{421B6B24-9FD1-4470-8B42-22FF54AD4796}">
      <dgm:prSet/>
      <dgm:spPr/>
      <dgm:t>
        <a:bodyPr/>
        <a:lstStyle/>
        <a:p>
          <a:endParaRPr lang="en-GB"/>
        </a:p>
      </dgm:t>
    </dgm:pt>
    <dgm:pt modelId="{ADA51213-5C40-43EF-8FB7-607E8EA01B43}" type="sibTrans" cxnId="{421B6B24-9FD1-4470-8B42-22FF54AD4796}">
      <dgm:prSet/>
      <dgm:spPr/>
      <dgm:t>
        <a:bodyPr/>
        <a:lstStyle/>
        <a:p>
          <a:endParaRPr lang="en-GB"/>
        </a:p>
      </dgm:t>
    </dgm:pt>
    <dgm:pt modelId="{9287A67F-0197-4D7B-815A-302C72A09874}" type="pres">
      <dgm:prSet presAssocID="{7C4B6C8D-D5EF-4935-837A-1AC2955F9F50}" presName="Name0" presStyleCnt="0">
        <dgm:presLayoutVars>
          <dgm:dir/>
          <dgm:resizeHandles val="exact"/>
        </dgm:presLayoutVars>
      </dgm:prSet>
      <dgm:spPr/>
    </dgm:pt>
    <dgm:pt modelId="{664DE80D-DF89-47DE-87C8-BFD41AAF74C2}" type="pres">
      <dgm:prSet presAssocID="{739846DD-D8DC-45C6-A215-EB53450781E0}" presName="composite" presStyleCnt="0"/>
      <dgm:spPr/>
    </dgm:pt>
    <dgm:pt modelId="{5B93E583-5E47-47A4-868D-BD05C6F00CEC}" type="pres">
      <dgm:prSet presAssocID="{739846DD-D8DC-45C6-A215-EB53450781E0}" presName="rect1" presStyleLbl="trAlignAcc1" presStyleIdx="0" presStyleCnt="3">
        <dgm:presLayoutVars>
          <dgm:bulletEnabled val="1"/>
        </dgm:presLayoutVars>
      </dgm:prSet>
      <dgm:spPr/>
    </dgm:pt>
    <dgm:pt modelId="{3ABC91A2-9AB7-49EB-8101-2F7ABC156EFE}" type="pres">
      <dgm:prSet presAssocID="{739846DD-D8DC-45C6-A215-EB53450781E0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</dgm:pt>
    <dgm:pt modelId="{2D55D7CB-096A-4137-AE99-E1D71CE6D765}" type="pres">
      <dgm:prSet presAssocID="{921B7B3D-4CA7-431B-8E16-BB72DEF72E15}" presName="sibTrans" presStyleCnt="0"/>
      <dgm:spPr/>
    </dgm:pt>
    <dgm:pt modelId="{4D2D11A6-D900-438B-8498-FD6981B4F90B}" type="pres">
      <dgm:prSet presAssocID="{BA1F2A9D-79C1-4BB8-996A-C9B82214D437}" presName="composite" presStyleCnt="0"/>
      <dgm:spPr/>
    </dgm:pt>
    <dgm:pt modelId="{9A2CBD20-04C0-4D2B-A6EC-AE884746D345}" type="pres">
      <dgm:prSet presAssocID="{BA1F2A9D-79C1-4BB8-996A-C9B82214D437}" presName="rect1" presStyleLbl="trAlignAcc1" presStyleIdx="1" presStyleCnt="3">
        <dgm:presLayoutVars>
          <dgm:bulletEnabled val="1"/>
        </dgm:presLayoutVars>
      </dgm:prSet>
      <dgm:spPr/>
    </dgm:pt>
    <dgm:pt modelId="{E2D5EF69-3007-4F0B-AB07-8A816D8ACBB6}" type="pres">
      <dgm:prSet presAssocID="{BA1F2A9D-79C1-4BB8-996A-C9B82214D437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0CD3063-8FAE-4F21-BAEE-ACD5940C9F4B}" type="pres">
      <dgm:prSet presAssocID="{BD266C75-29E5-4201-B2AD-890CA71EC4E8}" presName="sibTrans" presStyleCnt="0"/>
      <dgm:spPr/>
    </dgm:pt>
    <dgm:pt modelId="{15CF026F-3D3E-4596-83C5-641C0CCCEC8B}" type="pres">
      <dgm:prSet presAssocID="{1D73E510-2A8F-4C7B-92C0-13DAB03257A2}" presName="composite" presStyleCnt="0"/>
      <dgm:spPr/>
    </dgm:pt>
    <dgm:pt modelId="{C22DDE57-A8A6-4E58-BD9E-AA1868C7B45D}" type="pres">
      <dgm:prSet presAssocID="{1D73E510-2A8F-4C7B-92C0-13DAB03257A2}" presName="rect1" presStyleLbl="trAlignAcc1" presStyleIdx="2" presStyleCnt="3">
        <dgm:presLayoutVars>
          <dgm:bulletEnabled val="1"/>
        </dgm:presLayoutVars>
      </dgm:prSet>
      <dgm:spPr/>
    </dgm:pt>
    <dgm:pt modelId="{2946E452-4B70-4EDF-87F9-A451CF6F1715}" type="pres">
      <dgm:prSet presAssocID="{1D73E510-2A8F-4C7B-92C0-13DAB03257A2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</dgm:ptLst>
  <dgm:cxnLst>
    <dgm:cxn modelId="{B5C67618-019D-41FC-8579-7CEA7C7D2A14}" type="presOf" srcId="{1D73E510-2A8F-4C7B-92C0-13DAB03257A2}" destId="{C22DDE57-A8A6-4E58-BD9E-AA1868C7B45D}" srcOrd="0" destOrd="0" presId="urn:microsoft.com/office/officeart/2008/layout/PictureStrips"/>
    <dgm:cxn modelId="{421B6B24-9FD1-4470-8B42-22FF54AD4796}" srcId="{7C4B6C8D-D5EF-4935-837A-1AC2955F9F50}" destId="{1D73E510-2A8F-4C7B-92C0-13DAB03257A2}" srcOrd="2" destOrd="0" parTransId="{665FBA64-32CA-4FD3-A3BB-93FBC7BCFA26}" sibTransId="{ADA51213-5C40-43EF-8FB7-607E8EA01B43}"/>
    <dgm:cxn modelId="{207D303F-7BC8-4B5F-B9E6-CF37CC7D2220}" type="presOf" srcId="{7C4B6C8D-D5EF-4935-837A-1AC2955F9F50}" destId="{9287A67F-0197-4D7B-815A-302C72A09874}" srcOrd="0" destOrd="0" presId="urn:microsoft.com/office/officeart/2008/layout/PictureStrips"/>
    <dgm:cxn modelId="{5E6E7979-FD4C-42A6-93A2-472CD8101943}" type="presOf" srcId="{739846DD-D8DC-45C6-A215-EB53450781E0}" destId="{5B93E583-5E47-47A4-868D-BD05C6F00CEC}" srcOrd="0" destOrd="0" presId="urn:microsoft.com/office/officeart/2008/layout/PictureStrips"/>
    <dgm:cxn modelId="{4364AB7A-FA96-4195-91A2-CB3424DC4892}" srcId="{7C4B6C8D-D5EF-4935-837A-1AC2955F9F50}" destId="{739846DD-D8DC-45C6-A215-EB53450781E0}" srcOrd="0" destOrd="0" parTransId="{1D641F13-A5A1-4211-BBF1-849341AAA3F6}" sibTransId="{921B7B3D-4CA7-431B-8E16-BB72DEF72E15}"/>
    <dgm:cxn modelId="{F0F811E1-4798-400F-8851-BBCE8FF667C5}" srcId="{7C4B6C8D-D5EF-4935-837A-1AC2955F9F50}" destId="{BA1F2A9D-79C1-4BB8-996A-C9B82214D437}" srcOrd="1" destOrd="0" parTransId="{C1A2B2BC-FF8C-4843-BE78-4B6424960A9C}" sibTransId="{BD266C75-29E5-4201-B2AD-890CA71EC4E8}"/>
    <dgm:cxn modelId="{F3DF97E3-9659-4BD8-8467-79183DCEA507}" type="presOf" srcId="{BA1F2A9D-79C1-4BB8-996A-C9B82214D437}" destId="{9A2CBD20-04C0-4D2B-A6EC-AE884746D345}" srcOrd="0" destOrd="0" presId="urn:microsoft.com/office/officeart/2008/layout/PictureStrips"/>
    <dgm:cxn modelId="{F7CBC0E1-A137-45E0-9E7D-065AF9CE991F}" type="presParOf" srcId="{9287A67F-0197-4D7B-815A-302C72A09874}" destId="{664DE80D-DF89-47DE-87C8-BFD41AAF74C2}" srcOrd="0" destOrd="0" presId="urn:microsoft.com/office/officeart/2008/layout/PictureStrips"/>
    <dgm:cxn modelId="{44E3F3B2-2563-4ECC-9601-0347439145AA}" type="presParOf" srcId="{664DE80D-DF89-47DE-87C8-BFD41AAF74C2}" destId="{5B93E583-5E47-47A4-868D-BD05C6F00CEC}" srcOrd="0" destOrd="0" presId="urn:microsoft.com/office/officeart/2008/layout/PictureStrips"/>
    <dgm:cxn modelId="{5244A72C-653B-41EE-A81B-9D610EE7CC64}" type="presParOf" srcId="{664DE80D-DF89-47DE-87C8-BFD41AAF74C2}" destId="{3ABC91A2-9AB7-49EB-8101-2F7ABC156EFE}" srcOrd="1" destOrd="0" presId="urn:microsoft.com/office/officeart/2008/layout/PictureStrips"/>
    <dgm:cxn modelId="{C69974A4-3935-4DD8-98CC-70BDCD804DB3}" type="presParOf" srcId="{9287A67F-0197-4D7B-815A-302C72A09874}" destId="{2D55D7CB-096A-4137-AE99-E1D71CE6D765}" srcOrd="1" destOrd="0" presId="urn:microsoft.com/office/officeart/2008/layout/PictureStrips"/>
    <dgm:cxn modelId="{95849442-B092-4615-830D-9660A9341E53}" type="presParOf" srcId="{9287A67F-0197-4D7B-815A-302C72A09874}" destId="{4D2D11A6-D900-438B-8498-FD6981B4F90B}" srcOrd="2" destOrd="0" presId="urn:microsoft.com/office/officeart/2008/layout/PictureStrips"/>
    <dgm:cxn modelId="{EEB0DB19-4867-4972-BD6F-9B9C329C1AAA}" type="presParOf" srcId="{4D2D11A6-D900-438B-8498-FD6981B4F90B}" destId="{9A2CBD20-04C0-4D2B-A6EC-AE884746D345}" srcOrd="0" destOrd="0" presId="urn:microsoft.com/office/officeart/2008/layout/PictureStrips"/>
    <dgm:cxn modelId="{81A2D593-2B59-4B74-BC06-5CB477A342AE}" type="presParOf" srcId="{4D2D11A6-D900-438B-8498-FD6981B4F90B}" destId="{E2D5EF69-3007-4F0B-AB07-8A816D8ACBB6}" srcOrd="1" destOrd="0" presId="urn:microsoft.com/office/officeart/2008/layout/PictureStrips"/>
    <dgm:cxn modelId="{49A7B207-E16B-41DD-8CBE-DAC376027E1D}" type="presParOf" srcId="{9287A67F-0197-4D7B-815A-302C72A09874}" destId="{D0CD3063-8FAE-4F21-BAEE-ACD5940C9F4B}" srcOrd="3" destOrd="0" presId="urn:microsoft.com/office/officeart/2008/layout/PictureStrips"/>
    <dgm:cxn modelId="{D8E73056-BB8D-4752-841C-DB54585CB6A3}" type="presParOf" srcId="{9287A67F-0197-4D7B-815A-302C72A09874}" destId="{15CF026F-3D3E-4596-83C5-641C0CCCEC8B}" srcOrd="4" destOrd="0" presId="urn:microsoft.com/office/officeart/2008/layout/PictureStrips"/>
    <dgm:cxn modelId="{5D3293C4-5C53-4582-ADF8-5A9C0DD733A3}" type="presParOf" srcId="{15CF026F-3D3E-4596-83C5-641C0CCCEC8B}" destId="{C22DDE57-A8A6-4E58-BD9E-AA1868C7B45D}" srcOrd="0" destOrd="0" presId="urn:microsoft.com/office/officeart/2008/layout/PictureStrips"/>
    <dgm:cxn modelId="{F5FA52F9-9E4A-4833-B4D7-B79E6DCF32D5}" type="presParOf" srcId="{15CF026F-3D3E-4596-83C5-641C0CCCEC8B}" destId="{2946E452-4B70-4EDF-87F9-A451CF6F1715}" srcOrd="1" destOrd="0" presId="urn:microsoft.com/office/officeart/2008/layout/PictureStrips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055E562-0F4A-4D8A-9DEB-47F631634A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8A3D17C-F474-4BFB-9F09-3CB16677F0E0}">
      <dgm:prSet phldrT="[Text]"/>
      <dgm:spPr/>
      <dgm:t>
        <a:bodyPr/>
        <a:lstStyle/>
        <a:p>
          <a:r>
            <a:rPr lang="en-GB" dirty="0"/>
            <a:t>Strengths</a:t>
          </a:r>
        </a:p>
      </dgm:t>
    </dgm:pt>
    <dgm:pt modelId="{8ED644A2-4E34-489B-89D2-BA8B329065D6}" type="parTrans" cxnId="{D944B4D8-53FF-4EC7-BEDC-55B4E657A52E}">
      <dgm:prSet/>
      <dgm:spPr/>
      <dgm:t>
        <a:bodyPr/>
        <a:lstStyle/>
        <a:p>
          <a:endParaRPr lang="en-GB"/>
        </a:p>
      </dgm:t>
    </dgm:pt>
    <dgm:pt modelId="{A10C50EB-7190-443F-9155-3A64ECBB1A88}" type="sibTrans" cxnId="{D944B4D8-53FF-4EC7-BEDC-55B4E657A52E}">
      <dgm:prSet/>
      <dgm:spPr/>
      <dgm:t>
        <a:bodyPr/>
        <a:lstStyle/>
        <a:p>
          <a:endParaRPr lang="en-GB"/>
        </a:p>
      </dgm:t>
    </dgm:pt>
    <dgm:pt modelId="{7D174523-658A-4D8A-8327-A2C1B7112B14}">
      <dgm:prSet phldrT="[Text]"/>
      <dgm:spPr/>
      <dgm:t>
        <a:bodyPr/>
        <a:lstStyle/>
        <a:p>
          <a:r>
            <a:rPr lang="en-GB" dirty="0"/>
            <a:t>Zero waste model</a:t>
          </a:r>
        </a:p>
      </dgm:t>
    </dgm:pt>
    <dgm:pt modelId="{BE7E26F8-A21D-45B7-A141-68DFC0DEACD2}" type="parTrans" cxnId="{090610C4-B613-428E-B5F7-84581EF32D8D}">
      <dgm:prSet/>
      <dgm:spPr/>
      <dgm:t>
        <a:bodyPr/>
        <a:lstStyle/>
        <a:p>
          <a:endParaRPr lang="en-GB"/>
        </a:p>
      </dgm:t>
    </dgm:pt>
    <dgm:pt modelId="{405E8D31-0411-42C9-BDAB-0DCEAECA0BEC}" type="sibTrans" cxnId="{090610C4-B613-428E-B5F7-84581EF32D8D}">
      <dgm:prSet/>
      <dgm:spPr/>
      <dgm:t>
        <a:bodyPr/>
        <a:lstStyle/>
        <a:p>
          <a:endParaRPr lang="en-GB"/>
        </a:p>
      </dgm:t>
    </dgm:pt>
    <dgm:pt modelId="{80303871-8C69-48BC-B52A-F7C6261E9F62}">
      <dgm:prSet phldrT="[Text]"/>
      <dgm:spPr/>
      <dgm:t>
        <a:bodyPr/>
        <a:lstStyle/>
        <a:p>
          <a:r>
            <a:rPr lang="en-GB" dirty="0"/>
            <a:t>Weaknesses</a:t>
          </a:r>
        </a:p>
      </dgm:t>
    </dgm:pt>
    <dgm:pt modelId="{9ACD1079-6D52-40D6-9914-07A5643EBA1D}" type="parTrans" cxnId="{110F29F0-FB94-489E-AC77-C9B4EA097FE7}">
      <dgm:prSet/>
      <dgm:spPr/>
      <dgm:t>
        <a:bodyPr/>
        <a:lstStyle/>
        <a:p>
          <a:endParaRPr lang="en-GB"/>
        </a:p>
      </dgm:t>
    </dgm:pt>
    <dgm:pt modelId="{7C8D4D0F-05CA-4B93-949E-7029C30DC558}" type="sibTrans" cxnId="{110F29F0-FB94-489E-AC77-C9B4EA097FE7}">
      <dgm:prSet/>
      <dgm:spPr/>
      <dgm:t>
        <a:bodyPr/>
        <a:lstStyle/>
        <a:p>
          <a:endParaRPr lang="en-GB"/>
        </a:p>
      </dgm:t>
    </dgm:pt>
    <dgm:pt modelId="{E1A18B09-B448-48AA-8E1B-044624CAAC00}">
      <dgm:prSet phldrT="[Text]"/>
      <dgm:spPr/>
      <dgm:t>
        <a:bodyPr/>
        <a:lstStyle/>
        <a:p>
          <a:r>
            <a:rPr lang="en-US" dirty="0"/>
            <a:t>Needs more marketing and user acquisition</a:t>
          </a:r>
          <a:endParaRPr lang="en-GB" dirty="0"/>
        </a:p>
      </dgm:t>
    </dgm:pt>
    <dgm:pt modelId="{DC6EE396-6A9E-49AE-9DC1-653C910C4765}" type="parTrans" cxnId="{DD0D76BF-BA82-486C-A789-054F2CB128FC}">
      <dgm:prSet/>
      <dgm:spPr/>
      <dgm:t>
        <a:bodyPr/>
        <a:lstStyle/>
        <a:p>
          <a:endParaRPr lang="en-GB"/>
        </a:p>
      </dgm:t>
    </dgm:pt>
    <dgm:pt modelId="{030B338B-61A1-4AE6-BCDE-63E3D2DDB108}" type="sibTrans" cxnId="{DD0D76BF-BA82-486C-A789-054F2CB128FC}">
      <dgm:prSet/>
      <dgm:spPr/>
      <dgm:t>
        <a:bodyPr/>
        <a:lstStyle/>
        <a:p>
          <a:endParaRPr lang="en-GB"/>
        </a:p>
      </dgm:t>
    </dgm:pt>
    <dgm:pt modelId="{E272F6D8-565D-4CB9-9246-7C7F58C9DCE9}">
      <dgm:prSet/>
      <dgm:spPr/>
      <dgm:t>
        <a:bodyPr/>
        <a:lstStyle/>
        <a:p>
          <a:r>
            <a:rPr lang="en-US" dirty="0"/>
            <a:t>Helps clothing brands with EPR compliance</a:t>
          </a:r>
          <a:endParaRPr lang="en-GB" dirty="0"/>
        </a:p>
      </dgm:t>
    </dgm:pt>
    <dgm:pt modelId="{B8779477-AF7B-4708-B655-0F1114B31020}" type="parTrans" cxnId="{D45094D6-26AA-4251-9D7A-24450107B2FA}">
      <dgm:prSet/>
      <dgm:spPr/>
      <dgm:t>
        <a:bodyPr/>
        <a:lstStyle/>
        <a:p>
          <a:endParaRPr lang="en-GB"/>
        </a:p>
      </dgm:t>
    </dgm:pt>
    <dgm:pt modelId="{4512067B-A917-426B-B738-5EE59F08F680}" type="sibTrans" cxnId="{D45094D6-26AA-4251-9D7A-24450107B2FA}">
      <dgm:prSet/>
      <dgm:spPr/>
      <dgm:t>
        <a:bodyPr/>
        <a:lstStyle/>
        <a:p>
          <a:endParaRPr lang="en-GB"/>
        </a:p>
      </dgm:t>
    </dgm:pt>
    <dgm:pt modelId="{BEC6E9A2-A9AE-473F-86E3-4AD55129687A}">
      <dgm:prSet/>
      <dgm:spPr/>
      <dgm:t>
        <a:bodyPr/>
        <a:lstStyle/>
        <a:p>
          <a:r>
            <a:rPr lang="en-US" dirty="0"/>
            <a:t>Positive initial feedback from brands</a:t>
          </a:r>
          <a:endParaRPr lang="en-GB" dirty="0"/>
        </a:p>
      </dgm:t>
    </dgm:pt>
    <dgm:pt modelId="{6867BC72-22A8-4284-89D7-8D4410F7FE29}" type="parTrans" cxnId="{E64C22EA-66F1-4381-A0CA-96B805BA8BAA}">
      <dgm:prSet/>
      <dgm:spPr/>
      <dgm:t>
        <a:bodyPr/>
        <a:lstStyle/>
        <a:p>
          <a:endParaRPr lang="en-GB"/>
        </a:p>
      </dgm:t>
    </dgm:pt>
    <dgm:pt modelId="{BAFA26D9-2415-4DAB-8FAB-F94280B1F1C3}" type="sibTrans" cxnId="{E64C22EA-66F1-4381-A0CA-96B805BA8BAA}">
      <dgm:prSet/>
      <dgm:spPr/>
      <dgm:t>
        <a:bodyPr/>
        <a:lstStyle/>
        <a:p>
          <a:endParaRPr lang="en-GB"/>
        </a:p>
      </dgm:t>
    </dgm:pt>
    <dgm:pt modelId="{6AE6A48E-5941-4F83-9134-E097A7C3D272}">
      <dgm:prSet/>
      <dgm:spPr/>
      <dgm:t>
        <a:bodyPr/>
        <a:lstStyle/>
        <a:p>
          <a:r>
            <a:rPr lang="en-US" dirty="0"/>
            <a:t>Requires strong partnerships with recycling factories</a:t>
          </a:r>
          <a:endParaRPr lang="en-GB" dirty="0"/>
        </a:p>
      </dgm:t>
    </dgm:pt>
    <dgm:pt modelId="{32F344A5-C6CD-45BD-B1E7-60BD890B0C92}" type="parTrans" cxnId="{D6EDFF94-96A8-41F2-AFE7-169CA909C321}">
      <dgm:prSet/>
      <dgm:spPr/>
      <dgm:t>
        <a:bodyPr/>
        <a:lstStyle/>
        <a:p>
          <a:endParaRPr lang="en-GB"/>
        </a:p>
      </dgm:t>
    </dgm:pt>
    <dgm:pt modelId="{BBA79004-3CD9-4BCF-9535-D5B66B444EF9}" type="sibTrans" cxnId="{D6EDFF94-96A8-41F2-AFE7-169CA909C321}">
      <dgm:prSet/>
      <dgm:spPr/>
      <dgm:t>
        <a:bodyPr/>
        <a:lstStyle/>
        <a:p>
          <a:endParaRPr lang="en-GB"/>
        </a:p>
      </dgm:t>
    </dgm:pt>
    <dgm:pt modelId="{DBB37CE5-7AD3-44A0-B11A-EC988784CDBC}" type="pres">
      <dgm:prSet presAssocID="{F055E562-0F4A-4D8A-9DEB-47F631634A56}" presName="linear" presStyleCnt="0">
        <dgm:presLayoutVars>
          <dgm:animLvl val="lvl"/>
          <dgm:resizeHandles val="exact"/>
        </dgm:presLayoutVars>
      </dgm:prSet>
      <dgm:spPr/>
    </dgm:pt>
    <dgm:pt modelId="{BF9B9F12-2AD4-4571-8DF9-9A571A23D3D6}" type="pres">
      <dgm:prSet presAssocID="{D8A3D17C-F474-4BFB-9F09-3CB16677F0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7E99FA-A437-48EE-83E2-A4ACE8A065F3}" type="pres">
      <dgm:prSet presAssocID="{D8A3D17C-F474-4BFB-9F09-3CB16677F0E0}" presName="childText" presStyleLbl="revTx" presStyleIdx="0" presStyleCnt="2">
        <dgm:presLayoutVars>
          <dgm:bulletEnabled val="1"/>
        </dgm:presLayoutVars>
      </dgm:prSet>
      <dgm:spPr/>
    </dgm:pt>
    <dgm:pt modelId="{4CEC1565-C2BD-4A8F-A274-4C783FE48EA5}" type="pres">
      <dgm:prSet presAssocID="{80303871-8C69-48BC-B52A-F7C6261E9F6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E7F3C8-7C02-4B0A-8188-B82FCDB13C3C}" type="pres">
      <dgm:prSet presAssocID="{80303871-8C69-48BC-B52A-F7C6261E9F6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EF82219-DA1C-44D4-9610-2D6DE6344F52}" type="presOf" srcId="{80303871-8C69-48BC-B52A-F7C6261E9F62}" destId="{4CEC1565-C2BD-4A8F-A274-4C783FE48EA5}" srcOrd="0" destOrd="0" presId="urn:microsoft.com/office/officeart/2005/8/layout/vList2"/>
    <dgm:cxn modelId="{B28E4234-D38D-4384-9B64-7D86AD20D00E}" type="presOf" srcId="{BEC6E9A2-A9AE-473F-86E3-4AD55129687A}" destId="{D87E99FA-A437-48EE-83E2-A4ACE8A065F3}" srcOrd="0" destOrd="2" presId="urn:microsoft.com/office/officeart/2005/8/layout/vList2"/>
    <dgm:cxn modelId="{1F0E0464-08B4-4658-89A3-834A3F1E97AF}" type="presOf" srcId="{E272F6D8-565D-4CB9-9246-7C7F58C9DCE9}" destId="{D87E99FA-A437-48EE-83E2-A4ACE8A065F3}" srcOrd="0" destOrd="1" presId="urn:microsoft.com/office/officeart/2005/8/layout/vList2"/>
    <dgm:cxn modelId="{411CD251-F08A-4320-8412-BEA9883988B1}" type="presOf" srcId="{7D174523-658A-4D8A-8327-A2C1B7112B14}" destId="{D87E99FA-A437-48EE-83E2-A4ACE8A065F3}" srcOrd="0" destOrd="0" presId="urn:microsoft.com/office/officeart/2005/8/layout/vList2"/>
    <dgm:cxn modelId="{7646CC57-79F9-4142-A67F-28D9F6AB90BD}" type="presOf" srcId="{6AE6A48E-5941-4F83-9134-E097A7C3D272}" destId="{56E7F3C8-7C02-4B0A-8188-B82FCDB13C3C}" srcOrd="0" destOrd="1" presId="urn:microsoft.com/office/officeart/2005/8/layout/vList2"/>
    <dgm:cxn modelId="{17F62D58-29E1-42FE-B4C5-C713B12CA503}" type="presOf" srcId="{F055E562-0F4A-4D8A-9DEB-47F631634A56}" destId="{DBB37CE5-7AD3-44A0-B11A-EC988784CDBC}" srcOrd="0" destOrd="0" presId="urn:microsoft.com/office/officeart/2005/8/layout/vList2"/>
    <dgm:cxn modelId="{D6EDFF94-96A8-41F2-AFE7-169CA909C321}" srcId="{80303871-8C69-48BC-B52A-F7C6261E9F62}" destId="{6AE6A48E-5941-4F83-9134-E097A7C3D272}" srcOrd="1" destOrd="0" parTransId="{32F344A5-C6CD-45BD-B1E7-60BD890B0C92}" sibTransId="{BBA79004-3CD9-4BCF-9535-D5B66B444EF9}"/>
    <dgm:cxn modelId="{DD0D76BF-BA82-486C-A789-054F2CB128FC}" srcId="{80303871-8C69-48BC-B52A-F7C6261E9F62}" destId="{E1A18B09-B448-48AA-8E1B-044624CAAC00}" srcOrd="0" destOrd="0" parTransId="{DC6EE396-6A9E-49AE-9DC1-653C910C4765}" sibTransId="{030B338B-61A1-4AE6-BCDE-63E3D2DDB108}"/>
    <dgm:cxn modelId="{090610C4-B613-428E-B5F7-84581EF32D8D}" srcId="{D8A3D17C-F474-4BFB-9F09-3CB16677F0E0}" destId="{7D174523-658A-4D8A-8327-A2C1B7112B14}" srcOrd="0" destOrd="0" parTransId="{BE7E26F8-A21D-45B7-A141-68DFC0DEACD2}" sibTransId="{405E8D31-0411-42C9-BDAB-0DCEAECA0BEC}"/>
    <dgm:cxn modelId="{29968BCD-5ECB-4850-84BA-A36DE7EDDBAF}" type="presOf" srcId="{E1A18B09-B448-48AA-8E1B-044624CAAC00}" destId="{56E7F3C8-7C02-4B0A-8188-B82FCDB13C3C}" srcOrd="0" destOrd="0" presId="urn:microsoft.com/office/officeart/2005/8/layout/vList2"/>
    <dgm:cxn modelId="{D45094D6-26AA-4251-9D7A-24450107B2FA}" srcId="{D8A3D17C-F474-4BFB-9F09-3CB16677F0E0}" destId="{E272F6D8-565D-4CB9-9246-7C7F58C9DCE9}" srcOrd="1" destOrd="0" parTransId="{B8779477-AF7B-4708-B655-0F1114B31020}" sibTransId="{4512067B-A917-426B-B738-5EE59F08F680}"/>
    <dgm:cxn modelId="{D944B4D8-53FF-4EC7-BEDC-55B4E657A52E}" srcId="{F055E562-0F4A-4D8A-9DEB-47F631634A56}" destId="{D8A3D17C-F474-4BFB-9F09-3CB16677F0E0}" srcOrd="0" destOrd="0" parTransId="{8ED644A2-4E34-489B-89D2-BA8B329065D6}" sibTransId="{A10C50EB-7190-443F-9155-3A64ECBB1A88}"/>
    <dgm:cxn modelId="{4AD9E9DB-3D12-43F0-857D-8F0C8A916E23}" type="presOf" srcId="{D8A3D17C-F474-4BFB-9F09-3CB16677F0E0}" destId="{BF9B9F12-2AD4-4571-8DF9-9A571A23D3D6}" srcOrd="0" destOrd="0" presId="urn:microsoft.com/office/officeart/2005/8/layout/vList2"/>
    <dgm:cxn modelId="{E64C22EA-66F1-4381-A0CA-96B805BA8BAA}" srcId="{D8A3D17C-F474-4BFB-9F09-3CB16677F0E0}" destId="{BEC6E9A2-A9AE-473F-86E3-4AD55129687A}" srcOrd="2" destOrd="0" parTransId="{6867BC72-22A8-4284-89D7-8D4410F7FE29}" sibTransId="{BAFA26D9-2415-4DAB-8FAB-F94280B1F1C3}"/>
    <dgm:cxn modelId="{110F29F0-FB94-489E-AC77-C9B4EA097FE7}" srcId="{F055E562-0F4A-4D8A-9DEB-47F631634A56}" destId="{80303871-8C69-48BC-B52A-F7C6261E9F62}" srcOrd="1" destOrd="0" parTransId="{9ACD1079-6D52-40D6-9914-07A5643EBA1D}" sibTransId="{7C8D4D0F-05CA-4B93-949E-7029C30DC558}"/>
    <dgm:cxn modelId="{AF2B8CD8-7F3E-4ABB-948F-04A2E6FFFFA3}" type="presParOf" srcId="{DBB37CE5-7AD3-44A0-B11A-EC988784CDBC}" destId="{BF9B9F12-2AD4-4571-8DF9-9A571A23D3D6}" srcOrd="0" destOrd="0" presId="urn:microsoft.com/office/officeart/2005/8/layout/vList2"/>
    <dgm:cxn modelId="{9AF67DAF-8237-4FEF-87B5-EEDAFC402EFD}" type="presParOf" srcId="{DBB37CE5-7AD3-44A0-B11A-EC988784CDBC}" destId="{D87E99FA-A437-48EE-83E2-A4ACE8A065F3}" srcOrd="1" destOrd="0" presId="urn:microsoft.com/office/officeart/2005/8/layout/vList2"/>
    <dgm:cxn modelId="{B7B5F128-BD07-45FF-ACAD-EE2BDB2FC5AC}" type="presParOf" srcId="{DBB37CE5-7AD3-44A0-B11A-EC988784CDBC}" destId="{4CEC1565-C2BD-4A8F-A274-4C783FE48EA5}" srcOrd="2" destOrd="0" presId="urn:microsoft.com/office/officeart/2005/8/layout/vList2"/>
    <dgm:cxn modelId="{8E2F8EC4-ADB3-4876-8082-90080273BF23}" type="presParOf" srcId="{DBB37CE5-7AD3-44A0-B11A-EC988784CDBC}" destId="{56E7F3C8-7C02-4B0A-8188-B82FCDB13C3C}" srcOrd="3" destOrd="0" presId="urn:microsoft.com/office/officeart/2005/8/layout/vList2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C4B6C8D-D5EF-4935-837A-1AC2955F9F5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39846DD-D8DC-45C6-A215-EB53450781E0}">
      <dgm:prSet phldrT="[Text]"/>
      <dgm:spPr/>
      <dgm:t>
        <a:bodyPr/>
        <a:lstStyle/>
        <a:p>
          <a:r>
            <a:rPr lang="en-US" dirty="0"/>
            <a:t>Business Idea: HR tech platform for campus placement in lesser-known colleges</a:t>
          </a:r>
          <a:endParaRPr lang="en-GB" dirty="0"/>
        </a:p>
      </dgm:t>
    </dgm:pt>
    <dgm:pt modelId="{1D641F13-A5A1-4211-BBF1-849341AAA3F6}" type="parTrans" cxnId="{4364AB7A-FA96-4195-91A2-CB3424DC4892}">
      <dgm:prSet/>
      <dgm:spPr/>
      <dgm:t>
        <a:bodyPr/>
        <a:lstStyle/>
        <a:p>
          <a:endParaRPr lang="en-GB"/>
        </a:p>
      </dgm:t>
    </dgm:pt>
    <dgm:pt modelId="{921B7B3D-4CA7-431B-8E16-BB72DEF72E15}" type="sibTrans" cxnId="{4364AB7A-FA96-4195-91A2-CB3424DC4892}">
      <dgm:prSet/>
      <dgm:spPr/>
      <dgm:t>
        <a:bodyPr/>
        <a:lstStyle/>
        <a:p>
          <a:endParaRPr lang="en-GB"/>
        </a:p>
      </dgm:t>
    </dgm:pt>
    <dgm:pt modelId="{BA1F2A9D-79C1-4BB8-996A-C9B82214D437}">
      <dgm:prSet phldrT="[Text]"/>
      <dgm:spPr/>
      <dgm:t>
        <a:bodyPr/>
        <a:lstStyle/>
        <a:p>
          <a:r>
            <a:rPr lang="en-GB" dirty="0"/>
            <a:t>Stage: Validation</a:t>
          </a:r>
        </a:p>
      </dgm:t>
    </dgm:pt>
    <dgm:pt modelId="{C1A2B2BC-FF8C-4843-BE78-4B6424960A9C}" type="parTrans" cxnId="{F0F811E1-4798-400F-8851-BBCE8FF667C5}">
      <dgm:prSet/>
      <dgm:spPr/>
      <dgm:t>
        <a:bodyPr/>
        <a:lstStyle/>
        <a:p>
          <a:endParaRPr lang="en-GB"/>
        </a:p>
      </dgm:t>
    </dgm:pt>
    <dgm:pt modelId="{BD266C75-29E5-4201-B2AD-890CA71EC4E8}" type="sibTrans" cxnId="{F0F811E1-4798-400F-8851-BBCE8FF667C5}">
      <dgm:prSet/>
      <dgm:spPr/>
      <dgm:t>
        <a:bodyPr/>
        <a:lstStyle/>
        <a:p>
          <a:endParaRPr lang="en-GB"/>
        </a:p>
      </dgm:t>
    </dgm:pt>
    <dgm:pt modelId="{1D73E510-2A8F-4C7B-92C0-13DAB03257A2}">
      <dgm:prSet phldrT="[Text]"/>
      <dgm:spPr/>
      <dgm:t>
        <a:bodyPr/>
        <a:lstStyle/>
        <a:p>
          <a:r>
            <a:rPr lang="en-GB" dirty="0"/>
            <a:t>Ability to Pay: Low</a:t>
          </a:r>
        </a:p>
      </dgm:t>
    </dgm:pt>
    <dgm:pt modelId="{665FBA64-32CA-4FD3-A3BB-93FBC7BCFA26}" type="parTrans" cxnId="{421B6B24-9FD1-4470-8B42-22FF54AD4796}">
      <dgm:prSet/>
      <dgm:spPr/>
      <dgm:t>
        <a:bodyPr/>
        <a:lstStyle/>
        <a:p>
          <a:endParaRPr lang="en-GB"/>
        </a:p>
      </dgm:t>
    </dgm:pt>
    <dgm:pt modelId="{ADA51213-5C40-43EF-8FB7-607E8EA01B43}" type="sibTrans" cxnId="{421B6B24-9FD1-4470-8B42-22FF54AD4796}">
      <dgm:prSet/>
      <dgm:spPr/>
      <dgm:t>
        <a:bodyPr/>
        <a:lstStyle/>
        <a:p>
          <a:endParaRPr lang="en-GB"/>
        </a:p>
      </dgm:t>
    </dgm:pt>
    <dgm:pt modelId="{9287A67F-0197-4D7B-815A-302C72A09874}" type="pres">
      <dgm:prSet presAssocID="{7C4B6C8D-D5EF-4935-837A-1AC2955F9F50}" presName="Name0" presStyleCnt="0">
        <dgm:presLayoutVars>
          <dgm:dir/>
          <dgm:resizeHandles val="exact"/>
        </dgm:presLayoutVars>
      </dgm:prSet>
      <dgm:spPr/>
    </dgm:pt>
    <dgm:pt modelId="{664DE80D-DF89-47DE-87C8-BFD41AAF74C2}" type="pres">
      <dgm:prSet presAssocID="{739846DD-D8DC-45C6-A215-EB53450781E0}" presName="composite" presStyleCnt="0"/>
      <dgm:spPr/>
    </dgm:pt>
    <dgm:pt modelId="{5B93E583-5E47-47A4-868D-BD05C6F00CEC}" type="pres">
      <dgm:prSet presAssocID="{739846DD-D8DC-45C6-A215-EB53450781E0}" presName="rect1" presStyleLbl="trAlignAcc1" presStyleIdx="0" presStyleCnt="3">
        <dgm:presLayoutVars>
          <dgm:bulletEnabled val="1"/>
        </dgm:presLayoutVars>
      </dgm:prSet>
      <dgm:spPr/>
    </dgm:pt>
    <dgm:pt modelId="{3ABC91A2-9AB7-49EB-8101-2F7ABC156EFE}" type="pres">
      <dgm:prSet presAssocID="{739846DD-D8DC-45C6-A215-EB53450781E0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</dgm:pt>
    <dgm:pt modelId="{2D55D7CB-096A-4137-AE99-E1D71CE6D765}" type="pres">
      <dgm:prSet presAssocID="{921B7B3D-4CA7-431B-8E16-BB72DEF72E15}" presName="sibTrans" presStyleCnt="0"/>
      <dgm:spPr/>
    </dgm:pt>
    <dgm:pt modelId="{4D2D11A6-D900-438B-8498-FD6981B4F90B}" type="pres">
      <dgm:prSet presAssocID="{BA1F2A9D-79C1-4BB8-996A-C9B82214D437}" presName="composite" presStyleCnt="0"/>
      <dgm:spPr/>
    </dgm:pt>
    <dgm:pt modelId="{9A2CBD20-04C0-4D2B-A6EC-AE884746D345}" type="pres">
      <dgm:prSet presAssocID="{BA1F2A9D-79C1-4BB8-996A-C9B82214D437}" presName="rect1" presStyleLbl="trAlignAcc1" presStyleIdx="1" presStyleCnt="3">
        <dgm:presLayoutVars>
          <dgm:bulletEnabled val="1"/>
        </dgm:presLayoutVars>
      </dgm:prSet>
      <dgm:spPr/>
    </dgm:pt>
    <dgm:pt modelId="{E2D5EF69-3007-4F0B-AB07-8A816D8ACBB6}" type="pres">
      <dgm:prSet presAssocID="{BA1F2A9D-79C1-4BB8-996A-C9B82214D437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0CD3063-8FAE-4F21-BAEE-ACD5940C9F4B}" type="pres">
      <dgm:prSet presAssocID="{BD266C75-29E5-4201-B2AD-890CA71EC4E8}" presName="sibTrans" presStyleCnt="0"/>
      <dgm:spPr/>
    </dgm:pt>
    <dgm:pt modelId="{15CF026F-3D3E-4596-83C5-641C0CCCEC8B}" type="pres">
      <dgm:prSet presAssocID="{1D73E510-2A8F-4C7B-92C0-13DAB03257A2}" presName="composite" presStyleCnt="0"/>
      <dgm:spPr/>
    </dgm:pt>
    <dgm:pt modelId="{C22DDE57-A8A6-4E58-BD9E-AA1868C7B45D}" type="pres">
      <dgm:prSet presAssocID="{1D73E510-2A8F-4C7B-92C0-13DAB03257A2}" presName="rect1" presStyleLbl="trAlignAcc1" presStyleIdx="2" presStyleCnt="3">
        <dgm:presLayoutVars>
          <dgm:bulletEnabled val="1"/>
        </dgm:presLayoutVars>
      </dgm:prSet>
      <dgm:spPr/>
    </dgm:pt>
    <dgm:pt modelId="{2946E452-4B70-4EDF-87F9-A451CF6F1715}" type="pres">
      <dgm:prSet presAssocID="{1D73E510-2A8F-4C7B-92C0-13DAB03257A2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</dgm:ptLst>
  <dgm:cxnLst>
    <dgm:cxn modelId="{B5C67618-019D-41FC-8579-7CEA7C7D2A14}" type="presOf" srcId="{1D73E510-2A8F-4C7B-92C0-13DAB03257A2}" destId="{C22DDE57-A8A6-4E58-BD9E-AA1868C7B45D}" srcOrd="0" destOrd="0" presId="urn:microsoft.com/office/officeart/2008/layout/PictureStrips"/>
    <dgm:cxn modelId="{421B6B24-9FD1-4470-8B42-22FF54AD4796}" srcId="{7C4B6C8D-D5EF-4935-837A-1AC2955F9F50}" destId="{1D73E510-2A8F-4C7B-92C0-13DAB03257A2}" srcOrd="2" destOrd="0" parTransId="{665FBA64-32CA-4FD3-A3BB-93FBC7BCFA26}" sibTransId="{ADA51213-5C40-43EF-8FB7-607E8EA01B43}"/>
    <dgm:cxn modelId="{207D303F-7BC8-4B5F-B9E6-CF37CC7D2220}" type="presOf" srcId="{7C4B6C8D-D5EF-4935-837A-1AC2955F9F50}" destId="{9287A67F-0197-4D7B-815A-302C72A09874}" srcOrd="0" destOrd="0" presId="urn:microsoft.com/office/officeart/2008/layout/PictureStrips"/>
    <dgm:cxn modelId="{5E6E7979-FD4C-42A6-93A2-472CD8101943}" type="presOf" srcId="{739846DD-D8DC-45C6-A215-EB53450781E0}" destId="{5B93E583-5E47-47A4-868D-BD05C6F00CEC}" srcOrd="0" destOrd="0" presId="urn:microsoft.com/office/officeart/2008/layout/PictureStrips"/>
    <dgm:cxn modelId="{4364AB7A-FA96-4195-91A2-CB3424DC4892}" srcId="{7C4B6C8D-D5EF-4935-837A-1AC2955F9F50}" destId="{739846DD-D8DC-45C6-A215-EB53450781E0}" srcOrd="0" destOrd="0" parTransId="{1D641F13-A5A1-4211-BBF1-849341AAA3F6}" sibTransId="{921B7B3D-4CA7-431B-8E16-BB72DEF72E15}"/>
    <dgm:cxn modelId="{F0F811E1-4798-400F-8851-BBCE8FF667C5}" srcId="{7C4B6C8D-D5EF-4935-837A-1AC2955F9F50}" destId="{BA1F2A9D-79C1-4BB8-996A-C9B82214D437}" srcOrd="1" destOrd="0" parTransId="{C1A2B2BC-FF8C-4843-BE78-4B6424960A9C}" sibTransId="{BD266C75-29E5-4201-B2AD-890CA71EC4E8}"/>
    <dgm:cxn modelId="{F3DF97E3-9659-4BD8-8467-79183DCEA507}" type="presOf" srcId="{BA1F2A9D-79C1-4BB8-996A-C9B82214D437}" destId="{9A2CBD20-04C0-4D2B-A6EC-AE884746D345}" srcOrd="0" destOrd="0" presId="urn:microsoft.com/office/officeart/2008/layout/PictureStrips"/>
    <dgm:cxn modelId="{F7CBC0E1-A137-45E0-9E7D-065AF9CE991F}" type="presParOf" srcId="{9287A67F-0197-4D7B-815A-302C72A09874}" destId="{664DE80D-DF89-47DE-87C8-BFD41AAF74C2}" srcOrd="0" destOrd="0" presId="urn:microsoft.com/office/officeart/2008/layout/PictureStrips"/>
    <dgm:cxn modelId="{44E3F3B2-2563-4ECC-9601-0347439145AA}" type="presParOf" srcId="{664DE80D-DF89-47DE-87C8-BFD41AAF74C2}" destId="{5B93E583-5E47-47A4-868D-BD05C6F00CEC}" srcOrd="0" destOrd="0" presId="urn:microsoft.com/office/officeart/2008/layout/PictureStrips"/>
    <dgm:cxn modelId="{5244A72C-653B-41EE-A81B-9D610EE7CC64}" type="presParOf" srcId="{664DE80D-DF89-47DE-87C8-BFD41AAF74C2}" destId="{3ABC91A2-9AB7-49EB-8101-2F7ABC156EFE}" srcOrd="1" destOrd="0" presId="urn:microsoft.com/office/officeart/2008/layout/PictureStrips"/>
    <dgm:cxn modelId="{C69974A4-3935-4DD8-98CC-70BDCD804DB3}" type="presParOf" srcId="{9287A67F-0197-4D7B-815A-302C72A09874}" destId="{2D55D7CB-096A-4137-AE99-E1D71CE6D765}" srcOrd="1" destOrd="0" presId="urn:microsoft.com/office/officeart/2008/layout/PictureStrips"/>
    <dgm:cxn modelId="{95849442-B092-4615-830D-9660A9341E53}" type="presParOf" srcId="{9287A67F-0197-4D7B-815A-302C72A09874}" destId="{4D2D11A6-D900-438B-8498-FD6981B4F90B}" srcOrd="2" destOrd="0" presId="urn:microsoft.com/office/officeart/2008/layout/PictureStrips"/>
    <dgm:cxn modelId="{EEB0DB19-4867-4972-BD6F-9B9C329C1AAA}" type="presParOf" srcId="{4D2D11A6-D900-438B-8498-FD6981B4F90B}" destId="{9A2CBD20-04C0-4D2B-A6EC-AE884746D345}" srcOrd="0" destOrd="0" presId="urn:microsoft.com/office/officeart/2008/layout/PictureStrips"/>
    <dgm:cxn modelId="{81A2D593-2B59-4B74-BC06-5CB477A342AE}" type="presParOf" srcId="{4D2D11A6-D900-438B-8498-FD6981B4F90B}" destId="{E2D5EF69-3007-4F0B-AB07-8A816D8ACBB6}" srcOrd="1" destOrd="0" presId="urn:microsoft.com/office/officeart/2008/layout/PictureStrips"/>
    <dgm:cxn modelId="{49A7B207-E16B-41DD-8CBE-DAC376027E1D}" type="presParOf" srcId="{9287A67F-0197-4D7B-815A-302C72A09874}" destId="{D0CD3063-8FAE-4F21-BAEE-ACD5940C9F4B}" srcOrd="3" destOrd="0" presId="urn:microsoft.com/office/officeart/2008/layout/PictureStrips"/>
    <dgm:cxn modelId="{D8E73056-BB8D-4752-841C-DB54585CB6A3}" type="presParOf" srcId="{9287A67F-0197-4D7B-815A-302C72A09874}" destId="{15CF026F-3D3E-4596-83C5-641C0CCCEC8B}" srcOrd="4" destOrd="0" presId="urn:microsoft.com/office/officeart/2008/layout/PictureStrips"/>
    <dgm:cxn modelId="{5D3293C4-5C53-4582-ADF8-5A9C0DD733A3}" type="presParOf" srcId="{15CF026F-3D3E-4596-83C5-641C0CCCEC8B}" destId="{C22DDE57-A8A6-4E58-BD9E-AA1868C7B45D}" srcOrd="0" destOrd="0" presId="urn:microsoft.com/office/officeart/2008/layout/PictureStrips"/>
    <dgm:cxn modelId="{F5FA52F9-9E4A-4833-B4D7-B79E6DCF32D5}" type="presParOf" srcId="{15CF026F-3D3E-4596-83C5-641C0CCCEC8B}" destId="{2946E452-4B70-4EDF-87F9-A451CF6F1715}" srcOrd="1" destOrd="0" presId="urn:microsoft.com/office/officeart/2008/layout/PictureStrips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055E562-0F4A-4D8A-9DEB-47F631634A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8A3D17C-F474-4BFB-9F09-3CB16677F0E0}">
      <dgm:prSet phldrT="[Text]"/>
      <dgm:spPr/>
      <dgm:t>
        <a:bodyPr/>
        <a:lstStyle/>
        <a:p>
          <a:r>
            <a:rPr lang="en-GB" dirty="0"/>
            <a:t>Strengths</a:t>
          </a:r>
        </a:p>
      </dgm:t>
    </dgm:pt>
    <dgm:pt modelId="{8ED644A2-4E34-489B-89D2-BA8B329065D6}" type="parTrans" cxnId="{D944B4D8-53FF-4EC7-BEDC-55B4E657A52E}">
      <dgm:prSet/>
      <dgm:spPr/>
      <dgm:t>
        <a:bodyPr/>
        <a:lstStyle/>
        <a:p>
          <a:endParaRPr lang="en-GB"/>
        </a:p>
      </dgm:t>
    </dgm:pt>
    <dgm:pt modelId="{A10C50EB-7190-443F-9155-3A64ECBB1A88}" type="sibTrans" cxnId="{D944B4D8-53FF-4EC7-BEDC-55B4E657A52E}">
      <dgm:prSet/>
      <dgm:spPr/>
      <dgm:t>
        <a:bodyPr/>
        <a:lstStyle/>
        <a:p>
          <a:endParaRPr lang="en-GB"/>
        </a:p>
      </dgm:t>
    </dgm:pt>
    <dgm:pt modelId="{7D174523-658A-4D8A-8327-A2C1B7112B14}">
      <dgm:prSet phldrT="[Text]"/>
      <dgm:spPr/>
      <dgm:t>
        <a:bodyPr/>
        <a:lstStyle/>
        <a:p>
          <a:r>
            <a:rPr lang="en-US" dirty="0"/>
            <a:t>Addresses a niche market with high potential</a:t>
          </a:r>
          <a:endParaRPr lang="en-GB" dirty="0"/>
        </a:p>
      </dgm:t>
    </dgm:pt>
    <dgm:pt modelId="{BE7E26F8-A21D-45B7-A141-68DFC0DEACD2}" type="parTrans" cxnId="{090610C4-B613-428E-B5F7-84581EF32D8D}">
      <dgm:prSet/>
      <dgm:spPr/>
      <dgm:t>
        <a:bodyPr/>
        <a:lstStyle/>
        <a:p>
          <a:endParaRPr lang="en-GB"/>
        </a:p>
      </dgm:t>
    </dgm:pt>
    <dgm:pt modelId="{405E8D31-0411-42C9-BDAB-0DCEAECA0BEC}" type="sibTrans" cxnId="{090610C4-B613-428E-B5F7-84581EF32D8D}">
      <dgm:prSet/>
      <dgm:spPr/>
      <dgm:t>
        <a:bodyPr/>
        <a:lstStyle/>
        <a:p>
          <a:endParaRPr lang="en-GB"/>
        </a:p>
      </dgm:t>
    </dgm:pt>
    <dgm:pt modelId="{80303871-8C69-48BC-B52A-F7C6261E9F62}">
      <dgm:prSet phldrT="[Text]"/>
      <dgm:spPr/>
      <dgm:t>
        <a:bodyPr/>
        <a:lstStyle/>
        <a:p>
          <a:r>
            <a:rPr lang="en-GB" dirty="0"/>
            <a:t>Weaknesses</a:t>
          </a:r>
        </a:p>
      </dgm:t>
    </dgm:pt>
    <dgm:pt modelId="{9ACD1079-6D52-40D6-9914-07A5643EBA1D}" type="parTrans" cxnId="{110F29F0-FB94-489E-AC77-C9B4EA097FE7}">
      <dgm:prSet/>
      <dgm:spPr/>
      <dgm:t>
        <a:bodyPr/>
        <a:lstStyle/>
        <a:p>
          <a:endParaRPr lang="en-GB"/>
        </a:p>
      </dgm:t>
    </dgm:pt>
    <dgm:pt modelId="{7C8D4D0F-05CA-4B93-949E-7029C30DC558}" type="sibTrans" cxnId="{110F29F0-FB94-489E-AC77-C9B4EA097FE7}">
      <dgm:prSet/>
      <dgm:spPr/>
      <dgm:t>
        <a:bodyPr/>
        <a:lstStyle/>
        <a:p>
          <a:endParaRPr lang="en-GB"/>
        </a:p>
      </dgm:t>
    </dgm:pt>
    <dgm:pt modelId="{E1A18B09-B448-48AA-8E1B-044624CAAC00}">
      <dgm:prSet phldrT="[Text]"/>
      <dgm:spPr/>
      <dgm:t>
        <a:bodyPr/>
        <a:lstStyle/>
        <a:p>
          <a:r>
            <a:rPr lang="en-US" dirty="0"/>
            <a:t>Needs significant user acquisition and partnerships with colleges</a:t>
          </a:r>
          <a:endParaRPr lang="en-GB" dirty="0"/>
        </a:p>
      </dgm:t>
    </dgm:pt>
    <dgm:pt modelId="{DC6EE396-6A9E-49AE-9DC1-653C910C4765}" type="parTrans" cxnId="{DD0D76BF-BA82-486C-A789-054F2CB128FC}">
      <dgm:prSet/>
      <dgm:spPr/>
      <dgm:t>
        <a:bodyPr/>
        <a:lstStyle/>
        <a:p>
          <a:endParaRPr lang="en-GB"/>
        </a:p>
      </dgm:t>
    </dgm:pt>
    <dgm:pt modelId="{030B338B-61A1-4AE6-BCDE-63E3D2DDB108}" type="sibTrans" cxnId="{DD0D76BF-BA82-486C-A789-054F2CB128FC}">
      <dgm:prSet/>
      <dgm:spPr/>
      <dgm:t>
        <a:bodyPr/>
        <a:lstStyle/>
        <a:p>
          <a:endParaRPr lang="en-GB"/>
        </a:p>
      </dgm:t>
    </dgm:pt>
    <dgm:pt modelId="{19C2D52E-97BB-45DC-A8D2-656EC75C5B93}">
      <dgm:prSet/>
      <dgm:spPr/>
      <dgm:t>
        <a:bodyPr/>
        <a:lstStyle/>
        <a:p>
          <a:r>
            <a:rPr lang="en-US" dirty="0"/>
            <a:t>Strong demand for employability solutions</a:t>
          </a:r>
          <a:endParaRPr lang="en-GB" dirty="0"/>
        </a:p>
      </dgm:t>
    </dgm:pt>
    <dgm:pt modelId="{69660FA0-09B3-4669-B27A-3AA7C5188CD9}" type="parTrans" cxnId="{82D8CB73-1ED0-4820-A3D5-F8B9951C20E9}">
      <dgm:prSet/>
      <dgm:spPr/>
      <dgm:t>
        <a:bodyPr/>
        <a:lstStyle/>
        <a:p>
          <a:endParaRPr lang="en-GB"/>
        </a:p>
      </dgm:t>
    </dgm:pt>
    <dgm:pt modelId="{48A3DCE1-9AE5-4A64-97BF-DC490BC39A6C}" type="sibTrans" cxnId="{82D8CB73-1ED0-4820-A3D5-F8B9951C20E9}">
      <dgm:prSet/>
      <dgm:spPr/>
      <dgm:t>
        <a:bodyPr/>
        <a:lstStyle/>
        <a:p>
          <a:endParaRPr lang="en-GB"/>
        </a:p>
      </dgm:t>
    </dgm:pt>
    <dgm:pt modelId="{9270DFC5-D793-4D42-91E3-BF9BE455ED9E}">
      <dgm:prSet/>
      <dgm:spPr/>
      <dgm:t>
        <a:bodyPr/>
        <a:lstStyle/>
        <a:p>
          <a:r>
            <a:rPr lang="en-US" dirty="0"/>
            <a:t>High competition in the HR tech space</a:t>
          </a:r>
          <a:endParaRPr lang="en-GB" dirty="0"/>
        </a:p>
      </dgm:t>
    </dgm:pt>
    <dgm:pt modelId="{22ED1145-D55D-459C-A51B-A078237A030C}" type="parTrans" cxnId="{0F9A17E5-82E8-40CB-81EA-BF94D36668D9}">
      <dgm:prSet/>
      <dgm:spPr/>
      <dgm:t>
        <a:bodyPr/>
        <a:lstStyle/>
        <a:p>
          <a:endParaRPr lang="en-GB"/>
        </a:p>
      </dgm:t>
    </dgm:pt>
    <dgm:pt modelId="{077A039B-3D58-45A9-B47E-16CFF295EF5D}" type="sibTrans" cxnId="{0F9A17E5-82E8-40CB-81EA-BF94D36668D9}">
      <dgm:prSet/>
      <dgm:spPr/>
      <dgm:t>
        <a:bodyPr/>
        <a:lstStyle/>
        <a:p>
          <a:endParaRPr lang="en-GB"/>
        </a:p>
      </dgm:t>
    </dgm:pt>
    <dgm:pt modelId="{DBB37CE5-7AD3-44A0-B11A-EC988784CDBC}" type="pres">
      <dgm:prSet presAssocID="{F055E562-0F4A-4D8A-9DEB-47F631634A56}" presName="linear" presStyleCnt="0">
        <dgm:presLayoutVars>
          <dgm:animLvl val="lvl"/>
          <dgm:resizeHandles val="exact"/>
        </dgm:presLayoutVars>
      </dgm:prSet>
      <dgm:spPr/>
    </dgm:pt>
    <dgm:pt modelId="{BF9B9F12-2AD4-4571-8DF9-9A571A23D3D6}" type="pres">
      <dgm:prSet presAssocID="{D8A3D17C-F474-4BFB-9F09-3CB16677F0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7E99FA-A437-48EE-83E2-A4ACE8A065F3}" type="pres">
      <dgm:prSet presAssocID="{D8A3D17C-F474-4BFB-9F09-3CB16677F0E0}" presName="childText" presStyleLbl="revTx" presStyleIdx="0" presStyleCnt="2">
        <dgm:presLayoutVars>
          <dgm:bulletEnabled val="1"/>
        </dgm:presLayoutVars>
      </dgm:prSet>
      <dgm:spPr/>
    </dgm:pt>
    <dgm:pt modelId="{4CEC1565-C2BD-4A8F-A274-4C783FE48EA5}" type="pres">
      <dgm:prSet presAssocID="{80303871-8C69-48BC-B52A-F7C6261E9F6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E7F3C8-7C02-4B0A-8188-B82FCDB13C3C}" type="pres">
      <dgm:prSet presAssocID="{80303871-8C69-48BC-B52A-F7C6261E9F6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EF82219-DA1C-44D4-9610-2D6DE6344F52}" type="presOf" srcId="{80303871-8C69-48BC-B52A-F7C6261E9F62}" destId="{4CEC1565-C2BD-4A8F-A274-4C783FE48EA5}" srcOrd="0" destOrd="0" presId="urn:microsoft.com/office/officeart/2005/8/layout/vList2"/>
    <dgm:cxn modelId="{411CD251-F08A-4320-8412-BEA9883988B1}" type="presOf" srcId="{7D174523-658A-4D8A-8327-A2C1B7112B14}" destId="{D87E99FA-A437-48EE-83E2-A4ACE8A065F3}" srcOrd="0" destOrd="0" presId="urn:microsoft.com/office/officeart/2005/8/layout/vList2"/>
    <dgm:cxn modelId="{82D8CB73-1ED0-4820-A3D5-F8B9951C20E9}" srcId="{D8A3D17C-F474-4BFB-9F09-3CB16677F0E0}" destId="{19C2D52E-97BB-45DC-A8D2-656EC75C5B93}" srcOrd="1" destOrd="0" parTransId="{69660FA0-09B3-4669-B27A-3AA7C5188CD9}" sibTransId="{48A3DCE1-9AE5-4A64-97BF-DC490BC39A6C}"/>
    <dgm:cxn modelId="{7655FB77-FD4B-4F52-BC90-396E90F63B9D}" type="presOf" srcId="{9270DFC5-D793-4D42-91E3-BF9BE455ED9E}" destId="{56E7F3C8-7C02-4B0A-8188-B82FCDB13C3C}" srcOrd="0" destOrd="1" presId="urn:microsoft.com/office/officeart/2005/8/layout/vList2"/>
    <dgm:cxn modelId="{17F62D58-29E1-42FE-B4C5-C713B12CA503}" type="presOf" srcId="{F055E562-0F4A-4D8A-9DEB-47F631634A56}" destId="{DBB37CE5-7AD3-44A0-B11A-EC988784CDBC}" srcOrd="0" destOrd="0" presId="urn:microsoft.com/office/officeart/2005/8/layout/vList2"/>
    <dgm:cxn modelId="{DD0D76BF-BA82-486C-A789-054F2CB128FC}" srcId="{80303871-8C69-48BC-B52A-F7C6261E9F62}" destId="{E1A18B09-B448-48AA-8E1B-044624CAAC00}" srcOrd="0" destOrd="0" parTransId="{DC6EE396-6A9E-49AE-9DC1-653C910C4765}" sibTransId="{030B338B-61A1-4AE6-BCDE-63E3D2DDB108}"/>
    <dgm:cxn modelId="{090610C4-B613-428E-B5F7-84581EF32D8D}" srcId="{D8A3D17C-F474-4BFB-9F09-3CB16677F0E0}" destId="{7D174523-658A-4D8A-8327-A2C1B7112B14}" srcOrd="0" destOrd="0" parTransId="{BE7E26F8-A21D-45B7-A141-68DFC0DEACD2}" sibTransId="{405E8D31-0411-42C9-BDAB-0DCEAECA0BEC}"/>
    <dgm:cxn modelId="{29968BCD-5ECB-4850-84BA-A36DE7EDDBAF}" type="presOf" srcId="{E1A18B09-B448-48AA-8E1B-044624CAAC00}" destId="{56E7F3C8-7C02-4B0A-8188-B82FCDB13C3C}" srcOrd="0" destOrd="0" presId="urn:microsoft.com/office/officeart/2005/8/layout/vList2"/>
    <dgm:cxn modelId="{D944B4D8-53FF-4EC7-BEDC-55B4E657A52E}" srcId="{F055E562-0F4A-4D8A-9DEB-47F631634A56}" destId="{D8A3D17C-F474-4BFB-9F09-3CB16677F0E0}" srcOrd="0" destOrd="0" parTransId="{8ED644A2-4E34-489B-89D2-BA8B329065D6}" sibTransId="{A10C50EB-7190-443F-9155-3A64ECBB1A88}"/>
    <dgm:cxn modelId="{4AD9E9DB-3D12-43F0-857D-8F0C8A916E23}" type="presOf" srcId="{D8A3D17C-F474-4BFB-9F09-3CB16677F0E0}" destId="{BF9B9F12-2AD4-4571-8DF9-9A571A23D3D6}" srcOrd="0" destOrd="0" presId="urn:microsoft.com/office/officeart/2005/8/layout/vList2"/>
    <dgm:cxn modelId="{0F9A17E5-82E8-40CB-81EA-BF94D36668D9}" srcId="{80303871-8C69-48BC-B52A-F7C6261E9F62}" destId="{9270DFC5-D793-4D42-91E3-BF9BE455ED9E}" srcOrd="1" destOrd="0" parTransId="{22ED1145-D55D-459C-A51B-A078237A030C}" sibTransId="{077A039B-3D58-45A9-B47E-16CFF295EF5D}"/>
    <dgm:cxn modelId="{110F29F0-FB94-489E-AC77-C9B4EA097FE7}" srcId="{F055E562-0F4A-4D8A-9DEB-47F631634A56}" destId="{80303871-8C69-48BC-B52A-F7C6261E9F62}" srcOrd="1" destOrd="0" parTransId="{9ACD1079-6D52-40D6-9914-07A5643EBA1D}" sibTransId="{7C8D4D0F-05CA-4B93-949E-7029C30DC558}"/>
    <dgm:cxn modelId="{DE6F15F1-3E31-47F8-A050-44FC13A0A9C8}" type="presOf" srcId="{19C2D52E-97BB-45DC-A8D2-656EC75C5B93}" destId="{D87E99FA-A437-48EE-83E2-A4ACE8A065F3}" srcOrd="0" destOrd="1" presId="urn:microsoft.com/office/officeart/2005/8/layout/vList2"/>
    <dgm:cxn modelId="{AF2B8CD8-7F3E-4ABB-948F-04A2E6FFFFA3}" type="presParOf" srcId="{DBB37CE5-7AD3-44A0-B11A-EC988784CDBC}" destId="{BF9B9F12-2AD4-4571-8DF9-9A571A23D3D6}" srcOrd="0" destOrd="0" presId="urn:microsoft.com/office/officeart/2005/8/layout/vList2"/>
    <dgm:cxn modelId="{9AF67DAF-8237-4FEF-87B5-EEDAFC402EFD}" type="presParOf" srcId="{DBB37CE5-7AD3-44A0-B11A-EC988784CDBC}" destId="{D87E99FA-A437-48EE-83E2-A4ACE8A065F3}" srcOrd="1" destOrd="0" presId="urn:microsoft.com/office/officeart/2005/8/layout/vList2"/>
    <dgm:cxn modelId="{B7B5F128-BD07-45FF-ACAD-EE2BDB2FC5AC}" type="presParOf" srcId="{DBB37CE5-7AD3-44A0-B11A-EC988784CDBC}" destId="{4CEC1565-C2BD-4A8F-A274-4C783FE48EA5}" srcOrd="2" destOrd="0" presId="urn:microsoft.com/office/officeart/2005/8/layout/vList2"/>
    <dgm:cxn modelId="{8E2F8EC4-ADB3-4876-8082-90080273BF23}" type="presParOf" srcId="{DBB37CE5-7AD3-44A0-B11A-EC988784CDBC}" destId="{56E7F3C8-7C02-4B0A-8188-B82FCDB13C3C}" srcOrd="3" destOrd="0" presId="urn:microsoft.com/office/officeart/2005/8/layout/vList2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C4B6C8D-D5EF-4935-837A-1AC2955F9F5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39846DD-D8DC-45C6-A215-EB53450781E0}">
      <dgm:prSet phldrT="[Text]"/>
      <dgm:spPr/>
      <dgm:t>
        <a:bodyPr/>
        <a:lstStyle/>
        <a:p>
          <a:r>
            <a:rPr lang="en-GB" dirty="0"/>
            <a:t>Business Idea: E-commerce platform</a:t>
          </a:r>
        </a:p>
      </dgm:t>
    </dgm:pt>
    <dgm:pt modelId="{1D641F13-A5A1-4211-BBF1-849341AAA3F6}" type="parTrans" cxnId="{4364AB7A-FA96-4195-91A2-CB3424DC4892}">
      <dgm:prSet/>
      <dgm:spPr/>
      <dgm:t>
        <a:bodyPr/>
        <a:lstStyle/>
        <a:p>
          <a:endParaRPr lang="en-GB"/>
        </a:p>
      </dgm:t>
    </dgm:pt>
    <dgm:pt modelId="{921B7B3D-4CA7-431B-8E16-BB72DEF72E15}" type="sibTrans" cxnId="{4364AB7A-FA96-4195-91A2-CB3424DC4892}">
      <dgm:prSet/>
      <dgm:spPr/>
      <dgm:t>
        <a:bodyPr/>
        <a:lstStyle/>
        <a:p>
          <a:endParaRPr lang="en-GB"/>
        </a:p>
      </dgm:t>
    </dgm:pt>
    <dgm:pt modelId="{BA1F2A9D-79C1-4BB8-996A-C9B82214D437}">
      <dgm:prSet phldrT="[Text]"/>
      <dgm:spPr/>
      <dgm:t>
        <a:bodyPr/>
        <a:lstStyle/>
        <a:p>
          <a:r>
            <a:rPr lang="en-GB" dirty="0"/>
            <a:t>Stage: Validation</a:t>
          </a:r>
        </a:p>
      </dgm:t>
    </dgm:pt>
    <dgm:pt modelId="{C1A2B2BC-FF8C-4843-BE78-4B6424960A9C}" type="parTrans" cxnId="{F0F811E1-4798-400F-8851-BBCE8FF667C5}">
      <dgm:prSet/>
      <dgm:spPr/>
      <dgm:t>
        <a:bodyPr/>
        <a:lstStyle/>
        <a:p>
          <a:endParaRPr lang="en-GB"/>
        </a:p>
      </dgm:t>
    </dgm:pt>
    <dgm:pt modelId="{BD266C75-29E5-4201-B2AD-890CA71EC4E8}" type="sibTrans" cxnId="{F0F811E1-4798-400F-8851-BBCE8FF667C5}">
      <dgm:prSet/>
      <dgm:spPr/>
      <dgm:t>
        <a:bodyPr/>
        <a:lstStyle/>
        <a:p>
          <a:endParaRPr lang="en-GB"/>
        </a:p>
      </dgm:t>
    </dgm:pt>
    <dgm:pt modelId="{1D73E510-2A8F-4C7B-92C0-13DAB03257A2}">
      <dgm:prSet phldrT="[Text]"/>
      <dgm:spPr/>
      <dgm:t>
        <a:bodyPr/>
        <a:lstStyle/>
        <a:p>
          <a:r>
            <a:rPr lang="en-GB" dirty="0"/>
            <a:t>Ability to Pay: High</a:t>
          </a:r>
        </a:p>
      </dgm:t>
    </dgm:pt>
    <dgm:pt modelId="{665FBA64-32CA-4FD3-A3BB-93FBC7BCFA26}" type="parTrans" cxnId="{421B6B24-9FD1-4470-8B42-22FF54AD4796}">
      <dgm:prSet/>
      <dgm:spPr/>
      <dgm:t>
        <a:bodyPr/>
        <a:lstStyle/>
        <a:p>
          <a:endParaRPr lang="en-GB"/>
        </a:p>
      </dgm:t>
    </dgm:pt>
    <dgm:pt modelId="{ADA51213-5C40-43EF-8FB7-607E8EA01B43}" type="sibTrans" cxnId="{421B6B24-9FD1-4470-8B42-22FF54AD4796}">
      <dgm:prSet/>
      <dgm:spPr/>
      <dgm:t>
        <a:bodyPr/>
        <a:lstStyle/>
        <a:p>
          <a:endParaRPr lang="en-GB"/>
        </a:p>
      </dgm:t>
    </dgm:pt>
    <dgm:pt modelId="{9287A67F-0197-4D7B-815A-302C72A09874}" type="pres">
      <dgm:prSet presAssocID="{7C4B6C8D-D5EF-4935-837A-1AC2955F9F50}" presName="Name0" presStyleCnt="0">
        <dgm:presLayoutVars>
          <dgm:dir/>
          <dgm:resizeHandles val="exact"/>
        </dgm:presLayoutVars>
      </dgm:prSet>
      <dgm:spPr/>
    </dgm:pt>
    <dgm:pt modelId="{664DE80D-DF89-47DE-87C8-BFD41AAF74C2}" type="pres">
      <dgm:prSet presAssocID="{739846DD-D8DC-45C6-A215-EB53450781E0}" presName="composite" presStyleCnt="0"/>
      <dgm:spPr/>
    </dgm:pt>
    <dgm:pt modelId="{5B93E583-5E47-47A4-868D-BD05C6F00CEC}" type="pres">
      <dgm:prSet presAssocID="{739846DD-D8DC-45C6-A215-EB53450781E0}" presName="rect1" presStyleLbl="trAlignAcc1" presStyleIdx="0" presStyleCnt="3">
        <dgm:presLayoutVars>
          <dgm:bulletEnabled val="1"/>
        </dgm:presLayoutVars>
      </dgm:prSet>
      <dgm:spPr/>
    </dgm:pt>
    <dgm:pt modelId="{3ABC91A2-9AB7-49EB-8101-2F7ABC156EFE}" type="pres">
      <dgm:prSet presAssocID="{739846DD-D8DC-45C6-A215-EB53450781E0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</dgm:pt>
    <dgm:pt modelId="{2D55D7CB-096A-4137-AE99-E1D71CE6D765}" type="pres">
      <dgm:prSet presAssocID="{921B7B3D-4CA7-431B-8E16-BB72DEF72E15}" presName="sibTrans" presStyleCnt="0"/>
      <dgm:spPr/>
    </dgm:pt>
    <dgm:pt modelId="{4D2D11A6-D900-438B-8498-FD6981B4F90B}" type="pres">
      <dgm:prSet presAssocID="{BA1F2A9D-79C1-4BB8-996A-C9B82214D437}" presName="composite" presStyleCnt="0"/>
      <dgm:spPr/>
    </dgm:pt>
    <dgm:pt modelId="{9A2CBD20-04C0-4D2B-A6EC-AE884746D345}" type="pres">
      <dgm:prSet presAssocID="{BA1F2A9D-79C1-4BB8-996A-C9B82214D437}" presName="rect1" presStyleLbl="trAlignAcc1" presStyleIdx="1" presStyleCnt="3">
        <dgm:presLayoutVars>
          <dgm:bulletEnabled val="1"/>
        </dgm:presLayoutVars>
      </dgm:prSet>
      <dgm:spPr/>
    </dgm:pt>
    <dgm:pt modelId="{E2D5EF69-3007-4F0B-AB07-8A816D8ACBB6}" type="pres">
      <dgm:prSet presAssocID="{BA1F2A9D-79C1-4BB8-996A-C9B82214D437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0CD3063-8FAE-4F21-BAEE-ACD5940C9F4B}" type="pres">
      <dgm:prSet presAssocID="{BD266C75-29E5-4201-B2AD-890CA71EC4E8}" presName="sibTrans" presStyleCnt="0"/>
      <dgm:spPr/>
    </dgm:pt>
    <dgm:pt modelId="{15CF026F-3D3E-4596-83C5-641C0CCCEC8B}" type="pres">
      <dgm:prSet presAssocID="{1D73E510-2A8F-4C7B-92C0-13DAB03257A2}" presName="composite" presStyleCnt="0"/>
      <dgm:spPr/>
    </dgm:pt>
    <dgm:pt modelId="{C22DDE57-A8A6-4E58-BD9E-AA1868C7B45D}" type="pres">
      <dgm:prSet presAssocID="{1D73E510-2A8F-4C7B-92C0-13DAB03257A2}" presName="rect1" presStyleLbl="trAlignAcc1" presStyleIdx="2" presStyleCnt="3">
        <dgm:presLayoutVars>
          <dgm:bulletEnabled val="1"/>
        </dgm:presLayoutVars>
      </dgm:prSet>
      <dgm:spPr/>
    </dgm:pt>
    <dgm:pt modelId="{2946E452-4B70-4EDF-87F9-A451CF6F1715}" type="pres">
      <dgm:prSet presAssocID="{1D73E510-2A8F-4C7B-92C0-13DAB03257A2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</dgm:ptLst>
  <dgm:cxnLst>
    <dgm:cxn modelId="{B5C67618-019D-41FC-8579-7CEA7C7D2A14}" type="presOf" srcId="{1D73E510-2A8F-4C7B-92C0-13DAB03257A2}" destId="{C22DDE57-A8A6-4E58-BD9E-AA1868C7B45D}" srcOrd="0" destOrd="0" presId="urn:microsoft.com/office/officeart/2008/layout/PictureStrips"/>
    <dgm:cxn modelId="{421B6B24-9FD1-4470-8B42-22FF54AD4796}" srcId="{7C4B6C8D-D5EF-4935-837A-1AC2955F9F50}" destId="{1D73E510-2A8F-4C7B-92C0-13DAB03257A2}" srcOrd="2" destOrd="0" parTransId="{665FBA64-32CA-4FD3-A3BB-93FBC7BCFA26}" sibTransId="{ADA51213-5C40-43EF-8FB7-607E8EA01B43}"/>
    <dgm:cxn modelId="{207D303F-7BC8-4B5F-B9E6-CF37CC7D2220}" type="presOf" srcId="{7C4B6C8D-D5EF-4935-837A-1AC2955F9F50}" destId="{9287A67F-0197-4D7B-815A-302C72A09874}" srcOrd="0" destOrd="0" presId="urn:microsoft.com/office/officeart/2008/layout/PictureStrips"/>
    <dgm:cxn modelId="{5E6E7979-FD4C-42A6-93A2-472CD8101943}" type="presOf" srcId="{739846DD-D8DC-45C6-A215-EB53450781E0}" destId="{5B93E583-5E47-47A4-868D-BD05C6F00CEC}" srcOrd="0" destOrd="0" presId="urn:microsoft.com/office/officeart/2008/layout/PictureStrips"/>
    <dgm:cxn modelId="{4364AB7A-FA96-4195-91A2-CB3424DC4892}" srcId="{7C4B6C8D-D5EF-4935-837A-1AC2955F9F50}" destId="{739846DD-D8DC-45C6-A215-EB53450781E0}" srcOrd="0" destOrd="0" parTransId="{1D641F13-A5A1-4211-BBF1-849341AAA3F6}" sibTransId="{921B7B3D-4CA7-431B-8E16-BB72DEF72E15}"/>
    <dgm:cxn modelId="{F0F811E1-4798-400F-8851-BBCE8FF667C5}" srcId="{7C4B6C8D-D5EF-4935-837A-1AC2955F9F50}" destId="{BA1F2A9D-79C1-4BB8-996A-C9B82214D437}" srcOrd="1" destOrd="0" parTransId="{C1A2B2BC-FF8C-4843-BE78-4B6424960A9C}" sibTransId="{BD266C75-29E5-4201-B2AD-890CA71EC4E8}"/>
    <dgm:cxn modelId="{F3DF97E3-9659-4BD8-8467-79183DCEA507}" type="presOf" srcId="{BA1F2A9D-79C1-4BB8-996A-C9B82214D437}" destId="{9A2CBD20-04C0-4D2B-A6EC-AE884746D345}" srcOrd="0" destOrd="0" presId="urn:microsoft.com/office/officeart/2008/layout/PictureStrips"/>
    <dgm:cxn modelId="{F7CBC0E1-A137-45E0-9E7D-065AF9CE991F}" type="presParOf" srcId="{9287A67F-0197-4D7B-815A-302C72A09874}" destId="{664DE80D-DF89-47DE-87C8-BFD41AAF74C2}" srcOrd="0" destOrd="0" presId="urn:microsoft.com/office/officeart/2008/layout/PictureStrips"/>
    <dgm:cxn modelId="{44E3F3B2-2563-4ECC-9601-0347439145AA}" type="presParOf" srcId="{664DE80D-DF89-47DE-87C8-BFD41AAF74C2}" destId="{5B93E583-5E47-47A4-868D-BD05C6F00CEC}" srcOrd="0" destOrd="0" presId="urn:microsoft.com/office/officeart/2008/layout/PictureStrips"/>
    <dgm:cxn modelId="{5244A72C-653B-41EE-A81B-9D610EE7CC64}" type="presParOf" srcId="{664DE80D-DF89-47DE-87C8-BFD41AAF74C2}" destId="{3ABC91A2-9AB7-49EB-8101-2F7ABC156EFE}" srcOrd="1" destOrd="0" presId="urn:microsoft.com/office/officeart/2008/layout/PictureStrips"/>
    <dgm:cxn modelId="{C69974A4-3935-4DD8-98CC-70BDCD804DB3}" type="presParOf" srcId="{9287A67F-0197-4D7B-815A-302C72A09874}" destId="{2D55D7CB-096A-4137-AE99-E1D71CE6D765}" srcOrd="1" destOrd="0" presId="urn:microsoft.com/office/officeart/2008/layout/PictureStrips"/>
    <dgm:cxn modelId="{95849442-B092-4615-830D-9660A9341E53}" type="presParOf" srcId="{9287A67F-0197-4D7B-815A-302C72A09874}" destId="{4D2D11A6-D900-438B-8498-FD6981B4F90B}" srcOrd="2" destOrd="0" presId="urn:microsoft.com/office/officeart/2008/layout/PictureStrips"/>
    <dgm:cxn modelId="{EEB0DB19-4867-4972-BD6F-9B9C329C1AAA}" type="presParOf" srcId="{4D2D11A6-D900-438B-8498-FD6981B4F90B}" destId="{9A2CBD20-04C0-4D2B-A6EC-AE884746D345}" srcOrd="0" destOrd="0" presId="urn:microsoft.com/office/officeart/2008/layout/PictureStrips"/>
    <dgm:cxn modelId="{81A2D593-2B59-4B74-BC06-5CB477A342AE}" type="presParOf" srcId="{4D2D11A6-D900-438B-8498-FD6981B4F90B}" destId="{E2D5EF69-3007-4F0B-AB07-8A816D8ACBB6}" srcOrd="1" destOrd="0" presId="urn:microsoft.com/office/officeart/2008/layout/PictureStrips"/>
    <dgm:cxn modelId="{49A7B207-E16B-41DD-8CBE-DAC376027E1D}" type="presParOf" srcId="{9287A67F-0197-4D7B-815A-302C72A09874}" destId="{D0CD3063-8FAE-4F21-BAEE-ACD5940C9F4B}" srcOrd="3" destOrd="0" presId="urn:microsoft.com/office/officeart/2008/layout/PictureStrips"/>
    <dgm:cxn modelId="{D8E73056-BB8D-4752-841C-DB54585CB6A3}" type="presParOf" srcId="{9287A67F-0197-4D7B-815A-302C72A09874}" destId="{15CF026F-3D3E-4596-83C5-641C0CCCEC8B}" srcOrd="4" destOrd="0" presId="urn:microsoft.com/office/officeart/2008/layout/PictureStrips"/>
    <dgm:cxn modelId="{5D3293C4-5C53-4582-ADF8-5A9C0DD733A3}" type="presParOf" srcId="{15CF026F-3D3E-4596-83C5-641C0CCCEC8B}" destId="{C22DDE57-A8A6-4E58-BD9E-AA1868C7B45D}" srcOrd="0" destOrd="0" presId="urn:microsoft.com/office/officeart/2008/layout/PictureStrips"/>
    <dgm:cxn modelId="{F5FA52F9-9E4A-4833-B4D7-B79E6DCF32D5}" type="presParOf" srcId="{15CF026F-3D3E-4596-83C5-641C0CCCEC8B}" destId="{2946E452-4B70-4EDF-87F9-A451CF6F1715}" srcOrd="1" destOrd="0" presId="urn:microsoft.com/office/officeart/2008/layout/PictureStrips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055E562-0F4A-4D8A-9DEB-47F631634A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8A3D17C-F474-4BFB-9F09-3CB16677F0E0}">
      <dgm:prSet phldrT="[Text]"/>
      <dgm:spPr/>
      <dgm:t>
        <a:bodyPr/>
        <a:lstStyle/>
        <a:p>
          <a:r>
            <a:rPr lang="en-GB" dirty="0"/>
            <a:t>Strengths</a:t>
          </a:r>
        </a:p>
      </dgm:t>
    </dgm:pt>
    <dgm:pt modelId="{8ED644A2-4E34-489B-89D2-BA8B329065D6}" type="parTrans" cxnId="{D944B4D8-53FF-4EC7-BEDC-55B4E657A52E}">
      <dgm:prSet/>
      <dgm:spPr/>
      <dgm:t>
        <a:bodyPr/>
        <a:lstStyle/>
        <a:p>
          <a:endParaRPr lang="en-GB"/>
        </a:p>
      </dgm:t>
    </dgm:pt>
    <dgm:pt modelId="{A10C50EB-7190-443F-9155-3A64ECBB1A88}" type="sibTrans" cxnId="{D944B4D8-53FF-4EC7-BEDC-55B4E657A52E}">
      <dgm:prSet/>
      <dgm:spPr/>
      <dgm:t>
        <a:bodyPr/>
        <a:lstStyle/>
        <a:p>
          <a:endParaRPr lang="en-GB"/>
        </a:p>
      </dgm:t>
    </dgm:pt>
    <dgm:pt modelId="{7D174523-658A-4D8A-8327-A2C1B7112B14}">
      <dgm:prSet phldrT="[Text]"/>
      <dgm:spPr/>
      <dgm:t>
        <a:bodyPr/>
        <a:lstStyle/>
        <a:p>
          <a:r>
            <a:rPr lang="en-GB" dirty="0"/>
            <a:t>High market potential</a:t>
          </a:r>
        </a:p>
      </dgm:t>
    </dgm:pt>
    <dgm:pt modelId="{BE7E26F8-A21D-45B7-A141-68DFC0DEACD2}" type="parTrans" cxnId="{090610C4-B613-428E-B5F7-84581EF32D8D}">
      <dgm:prSet/>
      <dgm:spPr/>
      <dgm:t>
        <a:bodyPr/>
        <a:lstStyle/>
        <a:p>
          <a:endParaRPr lang="en-GB"/>
        </a:p>
      </dgm:t>
    </dgm:pt>
    <dgm:pt modelId="{405E8D31-0411-42C9-BDAB-0DCEAECA0BEC}" type="sibTrans" cxnId="{090610C4-B613-428E-B5F7-84581EF32D8D}">
      <dgm:prSet/>
      <dgm:spPr/>
      <dgm:t>
        <a:bodyPr/>
        <a:lstStyle/>
        <a:p>
          <a:endParaRPr lang="en-GB"/>
        </a:p>
      </dgm:t>
    </dgm:pt>
    <dgm:pt modelId="{80303871-8C69-48BC-B52A-F7C6261E9F62}">
      <dgm:prSet phldrT="[Text]"/>
      <dgm:spPr/>
      <dgm:t>
        <a:bodyPr/>
        <a:lstStyle/>
        <a:p>
          <a:r>
            <a:rPr lang="en-GB" dirty="0"/>
            <a:t>Weaknesses</a:t>
          </a:r>
        </a:p>
      </dgm:t>
    </dgm:pt>
    <dgm:pt modelId="{9ACD1079-6D52-40D6-9914-07A5643EBA1D}" type="parTrans" cxnId="{110F29F0-FB94-489E-AC77-C9B4EA097FE7}">
      <dgm:prSet/>
      <dgm:spPr/>
      <dgm:t>
        <a:bodyPr/>
        <a:lstStyle/>
        <a:p>
          <a:endParaRPr lang="en-GB"/>
        </a:p>
      </dgm:t>
    </dgm:pt>
    <dgm:pt modelId="{7C8D4D0F-05CA-4B93-949E-7029C30DC558}" type="sibTrans" cxnId="{110F29F0-FB94-489E-AC77-C9B4EA097FE7}">
      <dgm:prSet/>
      <dgm:spPr/>
      <dgm:t>
        <a:bodyPr/>
        <a:lstStyle/>
        <a:p>
          <a:endParaRPr lang="en-GB"/>
        </a:p>
      </dgm:t>
    </dgm:pt>
    <dgm:pt modelId="{E1A18B09-B448-48AA-8E1B-044624CAAC00}">
      <dgm:prSet phldrT="[Text]"/>
      <dgm:spPr/>
      <dgm:t>
        <a:bodyPr/>
        <a:lstStyle/>
        <a:p>
          <a:r>
            <a:rPr lang="en-US" dirty="0"/>
            <a:t>Needs more marketing and user acquisition</a:t>
          </a:r>
          <a:endParaRPr lang="en-GB" dirty="0"/>
        </a:p>
      </dgm:t>
    </dgm:pt>
    <dgm:pt modelId="{DC6EE396-6A9E-49AE-9DC1-653C910C4765}" type="parTrans" cxnId="{DD0D76BF-BA82-486C-A789-054F2CB128FC}">
      <dgm:prSet/>
      <dgm:spPr/>
      <dgm:t>
        <a:bodyPr/>
        <a:lstStyle/>
        <a:p>
          <a:endParaRPr lang="en-GB"/>
        </a:p>
      </dgm:t>
    </dgm:pt>
    <dgm:pt modelId="{030B338B-61A1-4AE6-BCDE-63E3D2DDB108}" type="sibTrans" cxnId="{DD0D76BF-BA82-486C-A789-054F2CB128FC}">
      <dgm:prSet/>
      <dgm:spPr/>
      <dgm:t>
        <a:bodyPr/>
        <a:lstStyle/>
        <a:p>
          <a:endParaRPr lang="en-GB"/>
        </a:p>
      </dgm:t>
    </dgm:pt>
    <dgm:pt modelId="{D08A81CC-61C5-495F-A3AD-B4E9D95C85D4}">
      <dgm:prSet/>
      <dgm:spPr/>
      <dgm:t>
        <a:bodyPr/>
        <a:lstStyle/>
        <a:p>
          <a:r>
            <a:rPr lang="en-GB" dirty="0"/>
            <a:t>Positive initial user feedback</a:t>
          </a:r>
        </a:p>
      </dgm:t>
    </dgm:pt>
    <dgm:pt modelId="{4B02CC92-D067-48BA-A9A3-48AB5F0BDB83}" type="parTrans" cxnId="{8A85F1B4-BAE2-4C98-846D-26BDC38CF05A}">
      <dgm:prSet/>
      <dgm:spPr/>
      <dgm:t>
        <a:bodyPr/>
        <a:lstStyle/>
        <a:p>
          <a:endParaRPr lang="en-GB"/>
        </a:p>
      </dgm:t>
    </dgm:pt>
    <dgm:pt modelId="{A639257E-1A9A-4BE6-A3FF-654CDEFC0766}" type="sibTrans" cxnId="{8A85F1B4-BAE2-4C98-846D-26BDC38CF05A}">
      <dgm:prSet/>
      <dgm:spPr/>
      <dgm:t>
        <a:bodyPr/>
        <a:lstStyle/>
        <a:p>
          <a:endParaRPr lang="en-GB"/>
        </a:p>
      </dgm:t>
    </dgm:pt>
    <dgm:pt modelId="{85676E4A-B0CA-40AC-9B50-6C82C483F31F}">
      <dgm:prSet/>
      <dgm:spPr/>
      <dgm:t>
        <a:bodyPr/>
        <a:lstStyle/>
        <a:p>
          <a:r>
            <a:rPr lang="en-US" dirty="0"/>
            <a:t>High competition in the e-commerce space</a:t>
          </a:r>
          <a:endParaRPr lang="en-GB" dirty="0"/>
        </a:p>
      </dgm:t>
    </dgm:pt>
    <dgm:pt modelId="{966F237E-919D-4E7D-AA48-A90B375B5A10}" type="parTrans" cxnId="{331723B7-7C77-4E0A-A585-E9E01BA03AA7}">
      <dgm:prSet/>
      <dgm:spPr/>
      <dgm:t>
        <a:bodyPr/>
        <a:lstStyle/>
        <a:p>
          <a:endParaRPr lang="en-GB"/>
        </a:p>
      </dgm:t>
    </dgm:pt>
    <dgm:pt modelId="{FACBDE36-B041-4274-8908-6C1DA08059E3}" type="sibTrans" cxnId="{331723B7-7C77-4E0A-A585-E9E01BA03AA7}">
      <dgm:prSet/>
      <dgm:spPr/>
      <dgm:t>
        <a:bodyPr/>
        <a:lstStyle/>
        <a:p>
          <a:endParaRPr lang="en-GB"/>
        </a:p>
      </dgm:t>
    </dgm:pt>
    <dgm:pt modelId="{DBB37CE5-7AD3-44A0-B11A-EC988784CDBC}" type="pres">
      <dgm:prSet presAssocID="{F055E562-0F4A-4D8A-9DEB-47F631634A56}" presName="linear" presStyleCnt="0">
        <dgm:presLayoutVars>
          <dgm:animLvl val="lvl"/>
          <dgm:resizeHandles val="exact"/>
        </dgm:presLayoutVars>
      </dgm:prSet>
      <dgm:spPr/>
    </dgm:pt>
    <dgm:pt modelId="{BF9B9F12-2AD4-4571-8DF9-9A571A23D3D6}" type="pres">
      <dgm:prSet presAssocID="{D8A3D17C-F474-4BFB-9F09-3CB16677F0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7E99FA-A437-48EE-83E2-A4ACE8A065F3}" type="pres">
      <dgm:prSet presAssocID="{D8A3D17C-F474-4BFB-9F09-3CB16677F0E0}" presName="childText" presStyleLbl="revTx" presStyleIdx="0" presStyleCnt="2">
        <dgm:presLayoutVars>
          <dgm:bulletEnabled val="1"/>
        </dgm:presLayoutVars>
      </dgm:prSet>
      <dgm:spPr/>
    </dgm:pt>
    <dgm:pt modelId="{4CEC1565-C2BD-4A8F-A274-4C783FE48EA5}" type="pres">
      <dgm:prSet presAssocID="{80303871-8C69-48BC-B52A-F7C6261E9F6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E7F3C8-7C02-4B0A-8188-B82FCDB13C3C}" type="pres">
      <dgm:prSet presAssocID="{80303871-8C69-48BC-B52A-F7C6261E9F6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EF82219-DA1C-44D4-9610-2D6DE6344F52}" type="presOf" srcId="{80303871-8C69-48BC-B52A-F7C6261E9F62}" destId="{4CEC1565-C2BD-4A8F-A274-4C783FE48EA5}" srcOrd="0" destOrd="0" presId="urn:microsoft.com/office/officeart/2005/8/layout/vList2"/>
    <dgm:cxn modelId="{411CD251-F08A-4320-8412-BEA9883988B1}" type="presOf" srcId="{7D174523-658A-4D8A-8327-A2C1B7112B14}" destId="{D87E99FA-A437-48EE-83E2-A4ACE8A065F3}" srcOrd="0" destOrd="0" presId="urn:microsoft.com/office/officeart/2005/8/layout/vList2"/>
    <dgm:cxn modelId="{17F62D58-29E1-42FE-B4C5-C713B12CA503}" type="presOf" srcId="{F055E562-0F4A-4D8A-9DEB-47F631634A56}" destId="{DBB37CE5-7AD3-44A0-B11A-EC988784CDBC}" srcOrd="0" destOrd="0" presId="urn:microsoft.com/office/officeart/2005/8/layout/vList2"/>
    <dgm:cxn modelId="{FF546A89-633F-42E3-8EC6-BDA22344FEDA}" type="presOf" srcId="{D08A81CC-61C5-495F-A3AD-B4E9D95C85D4}" destId="{D87E99FA-A437-48EE-83E2-A4ACE8A065F3}" srcOrd="0" destOrd="1" presId="urn:microsoft.com/office/officeart/2005/8/layout/vList2"/>
    <dgm:cxn modelId="{D4B1D8AE-56AB-405B-B647-A4E04DDC6072}" type="presOf" srcId="{85676E4A-B0CA-40AC-9B50-6C82C483F31F}" destId="{56E7F3C8-7C02-4B0A-8188-B82FCDB13C3C}" srcOrd="0" destOrd="1" presId="urn:microsoft.com/office/officeart/2005/8/layout/vList2"/>
    <dgm:cxn modelId="{8A85F1B4-BAE2-4C98-846D-26BDC38CF05A}" srcId="{D8A3D17C-F474-4BFB-9F09-3CB16677F0E0}" destId="{D08A81CC-61C5-495F-A3AD-B4E9D95C85D4}" srcOrd="1" destOrd="0" parTransId="{4B02CC92-D067-48BA-A9A3-48AB5F0BDB83}" sibTransId="{A639257E-1A9A-4BE6-A3FF-654CDEFC0766}"/>
    <dgm:cxn modelId="{331723B7-7C77-4E0A-A585-E9E01BA03AA7}" srcId="{80303871-8C69-48BC-B52A-F7C6261E9F62}" destId="{85676E4A-B0CA-40AC-9B50-6C82C483F31F}" srcOrd="1" destOrd="0" parTransId="{966F237E-919D-4E7D-AA48-A90B375B5A10}" sibTransId="{FACBDE36-B041-4274-8908-6C1DA08059E3}"/>
    <dgm:cxn modelId="{DD0D76BF-BA82-486C-A789-054F2CB128FC}" srcId="{80303871-8C69-48BC-B52A-F7C6261E9F62}" destId="{E1A18B09-B448-48AA-8E1B-044624CAAC00}" srcOrd="0" destOrd="0" parTransId="{DC6EE396-6A9E-49AE-9DC1-653C910C4765}" sibTransId="{030B338B-61A1-4AE6-BCDE-63E3D2DDB108}"/>
    <dgm:cxn modelId="{090610C4-B613-428E-B5F7-84581EF32D8D}" srcId="{D8A3D17C-F474-4BFB-9F09-3CB16677F0E0}" destId="{7D174523-658A-4D8A-8327-A2C1B7112B14}" srcOrd="0" destOrd="0" parTransId="{BE7E26F8-A21D-45B7-A141-68DFC0DEACD2}" sibTransId="{405E8D31-0411-42C9-BDAB-0DCEAECA0BEC}"/>
    <dgm:cxn modelId="{29968BCD-5ECB-4850-84BA-A36DE7EDDBAF}" type="presOf" srcId="{E1A18B09-B448-48AA-8E1B-044624CAAC00}" destId="{56E7F3C8-7C02-4B0A-8188-B82FCDB13C3C}" srcOrd="0" destOrd="0" presId="urn:microsoft.com/office/officeart/2005/8/layout/vList2"/>
    <dgm:cxn modelId="{D944B4D8-53FF-4EC7-BEDC-55B4E657A52E}" srcId="{F055E562-0F4A-4D8A-9DEB-47F631634A56}" destId="{D8A3D17C-F474-4BFB-9F09-3CB16677F0E0}" srcOrd="0" destOrd="0" parTransId="{8ED644A2-4E34-489B-89D2-BA8B329065D6}" sibTransId="{A10C50EB-7190-443F-9155-3A64ECBB1A88}"/>
    <dgm:cxn modelId="{4AD9E9DB-3D12-43F0-857D-8F0C8A916E23}" type="presOf" srcId="{D8A3D17C-F474-4BFB-9F09-3CB16677F0E0}" destId="{BF9B9F12-2AD4-4571-8DF9-9A571A23D3D6}" srcOrd="0" destOrd="0" presId="urn:microsoft.com/office/officeart/2005/8/layout/vList2"/>
    <dgm:cxn modelId="{110F29F0-FB94-489E-AC77-C9B4EA097FE7}" srcId="{F055E562-0F4A-4D8A-9DEB-47F631634A56}" destId="{80303871-8C69-48BC-B52A-F7C6261E9F62}" srcOrd="1" destOrd="0" parTransId="{9ACD1079-6D52-40D6-9914-07A5643EBA1D}" sibTransId="{7C8D4D0F-05CA-4B93-949E-7029C30DC558}"/>
    <dgm:cxn modelId="{AF2B8CD8-7F3E-4ABB-948F-04A2E6FFFFA3}" type="presParOf" srcId="{DBB37CE5-7AD3-44A0-B11A-EC988784CDBC}" destId="{BF9B9F12-2AD4-4571-8DF9-9A571A23D3D6}" srcOrd="0" destOrd="0" presId="urn:microsoft.com/office/officeart/2005/8/layout/vList2"/>
    <dgm:cxn modelId="{9AF67DAF-8237-4FEF-87B5-EEDAFC402EFD}" type="presParOf" srcId="{DBB37CE5-7AD3-44A0-B11A-EC988784CDBC}" destId="{D87E99FA-A437-48EE-83E2-A4ACE8A065F3}" srcOrd="1" destOrd="0" presId="urn:microsoft.com/office/officeart/2005/8/layout/vList2"/>
    <dgm:cxn modelId="{B7B5F128-BD07-45FF-ACAD-EE2BDB2FC5AC}" type="presParOf" srcId="{DBB37CE5-7AD3-44A0-B11A-EC988784CDBC}" destId="{4CEC1565-C2BD-4A8F-A274-4C783FE48EA5}" srcOrd="2" destOrd="0" presId="urn:microsoft.com/office/officeart/2005/8/layout/vList2"/>
    <dgm:cxn modelId="{8E2F8EC4-ADB3-4876-8082-90080273BF23}" type="presParOf" srcId="{DBB37CE5-7AD3-44A0-B11A-EC988784CDBC}" destId="{56E7F3C8-7C02-4B0A-8188-B82FCDB13C3C}" srcOrd="3" destOrd="0" presId="urn:microsoft.com/office/officeart/2005/8/layout/vList2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C4B6C8D-D5EF-4935-837A-1AC2955F9F5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39846DD-D8DC-45C6-A215-EB53450781E0}">
      <dgm:prSet phldrT="[Text]"/>
      <dgm:spPr/>
      <dgm:t>
        <a:bodyPr/>
        <a:lstStyle/>
        <a:p>
          <a:r>
            <a:rPr lang="en-US" dirty="0"/>
            <a:t>Business Idea: Agnihotri Aerospace, advanced systems for reusable rockets and missiles</a:t>
          </a:r>
          <a:endParaRPr lang="en-GB" dirty="0"/>
        </a:p>
      </dgm:t>
    </dgm:pt>
    <dgm:pt modelId="{1D641F13-A5A1-4211-BBF1-849341AAA3F6}" type="parTrans" cxnId="{4364AB7A-FA96-4195-91A2-CB3424DC4892}">
      <dgm:prSet/>
      <dgm:spPr/>
      <dgm:t>
        <a:bodyPr/>
        <a:lstStyle/>
        <a:p>
          <a:endParaRPr lang="en-GB"/>
        </a:p>
      </dgm:t>
    </dgm:pt>
    <dgm:pt modelId="{921B7B3D-4CA7-431B-8E16-BB72DEF72E15}" type="sibTrans" cxnId="{4364AB7A-FA96-4195-91A2-CB3424DC4892}">
      <dgm:prSet/>
      <dgm:spPr/>
      <dgm:t>
        <a:bodyPr/>
        <a:lstStyle/>
        <a:p>
          <a:endParaRPr lang="en-GB"/>
        </a:p>
      </dgm:t>
    </dgm:pt>
    <dgm:pt modelId="{BA1F2A9D-79C1-4BB8-996A-C9B82214D437}">
      <dgm:prSet phldrT="[Text]"/>
      <dgm:spPr/>
      <dgm:t>
        <a:bodyPr/>
        <a:lstStyle/>
        <a:p>
          <a:r>
            <a:rPr lang="en-GB" dirty="0"/>
            <a:t>Stage: Seed Funding</a:t>
          </a:r>
        </a:p>
      </dgm:t>
    </dgm:pt>
    <dgm:pt modelId="{C1A2B2BC-FF8C-4843-BE78-4B6424960A9C}" type="parTrans" cxnId="{F0F811E1-4798-400F-8851-BBCE8FF667C5}">
      <dgm:prSet/>
      <dgm:spPr/>
      <dgm:t>
        <a:bodyPr/>
        <a:lstStyle/>
        <a:p>
          <a:endParaRPr lang="en-GB"/>
        </a:p>
      </dgm:t>
    </dgm:pt>
    <dgm:pt modelId="{BD266C75-29E5-4201-B2AD-890CA71EC4E8}" type="sibTrans" cxnId="{F0F811E1-4798-400F-8851-BBCE8FF667C5}">
      <dgm:prSet/>
      <dgm:spPr/>
      <dgm:t>
        <a:bodyPr/>
        <a:lstStyle/>
        <a:p>
          <a:endParaRPr lang="en-GB"/>
        </a:p>
      </dgm:t>
    </dgm:pt>
    <dgm:pt modelId="{1D73E510-2A8F-4C7B-92C0-13DAB03257A2}">
      <dgm:prSet phldrT="[Text]"/>
      <dgm:spPr/>
      <dgm:t>
        <a:bodyPr/>
        <a:lstStyle/>
        <a:p>
          <a:r>
            <a:rPr lang="en-GB" dirty="0"/>
            <a:t>Ability to Pay: Low</a:t>
          </a:r>
        </a:p>
      </dgm:t>
    </dgm:pt>
    <dgm:pt modelId="{665FBA64-32CA-4FD3-A3BB-93FBC7BCFA26}" type="parTrans" cxnId="{421B6B24-9FD1-4470-8B42-22FF54AD4796}">
      <dgm:prSet/>
      <dgm:spPr/>
      <dgm:t>
        <a:bodyPr/>
        <a:lstStyle/>
        <a:p>
          <a:endParaRPr lang="en-GB"/>
        </a:p>
      </dgm:t>
    </dgm:pt>
    <dgm:pt modelId="{ADA51213-5C40-43EF-8FB7-607E8EA01B43}" type="sibTrans" cxnId="{421B6B24-9FD1-4470-8B42-22FF54AD4796}">
      <dgm:prSet/>
      <dgm:spPr/>
      <dgm:t>
        <a:bodyPr/>
        <a:lstStyle/>
        <a:p>
          <a:endParaRPr lang="en-GB"/>
        </a:p>
      </dgm:t>
    </dgm:pt>
    <dgm:pt modelId="{9287A67F-0197-4D7B-815A-302C72A09874}" type="pres">
      <dgm:prSet presAssocID="{7C4B6C8D-D5EF-4935-837A-1AC2955F9F50}" presName="Name0" presStyleCnt="0">
        <dgm:presLayoutVars>
          <dgm:dir/>
          <dgm:resizeHandles val="exact"/>
        </dgm:presLayoutVars>
      </dgm:prSet>
      <dgm:spPr/>
    </dgm:pt>
    <dgm:pt modelId="{664DE80D-DF89-47DE-87C8-BFD41AAF74C2}" type="pres">
      <dgm:prSet presAssocID="{739846DD-D8DC-45C6-A215-EB53450781E0}" presName="composite" presStyleCnt="0"/>
      <dgm:spPr/>
    </dgm:pt>
    <dgm:pt modelId="{5B93E583-5E47-47A4-868D-BD05C6F00CEC}" type="pres">
      <dgm:prSet presAssocID="{739846DD-D8DC-45C6-A215-EB53450781E0}" presName="rect1" presStyleLbl="trAlignAcc1" presStyleIdx="0" presStyleCnt="3">
        <dgm:presLayoutVars>
          <dgm:bulletEnabled val="1"/>
        </dgm:presLayoutVars>
      </dgm:prSet>
      <dgm:spPr/>
    </dgm:pt>
    <dgm:pt modelId="{3ABC91A2-9AB7-49EB-8101-2F7ABC156EFE}" type="pres">
      <dgm:prSet presAssocID="{739846DD-D8DC-45C6-A215-EB53450781E0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</dgm:pt>
    <dgm:pt modelId="{2D55D7CB-096A-4137-AE99-E1D71CE6D765}" type="pres">
      <dgm:prSet presAssocID="{921B7B3D-4CA7-431B-8E16-BB72DEF72E15}" presName="sibTrans" presStyleCnt="0"/>
      <dgm:spPr/>
    </dgm:pt>
    <dgm:pt modelId="{4D2D11A6-D900-438B-8498-FD6981B4F90B}" type="pres">
      <dgm:prSet presAssocID="{BA1F2A9D-79C1-4BB8-996A-C9B82214D437}" presName="composite" presStyleCnt="0"/>
      <dgm:spPr/>
    </dgm:pt>
    <dgm:pt modelId="{9A2CBD20-04C0-4D2B-A6EC-AE884746D345}" type="pres">
      <dgm:prSet presAssocID="{BA1F2A9D-79C1-4BB8-996A-C9B82214D437}" presName="rect1" presStyleLbl="trAlignAcc1" presStyleIdx="1" presStyleCnt="3">
        <dgm:presLayoutVars>
          <dgm:bulletEnabled val="1"/>
        </dgm:presLayoutVars>
      </dgm:prSet>
      <dgm:spPr/>
    </dgm:pt>
    <dgm:pt modelId="{E2D5EF69-3007-4F0B-AB07-8A816D8ACBB6}" type="pres">
      <dgm:prSet presAssocID="{BA1F2A9D-79C1-4BB8-996A-C9B82214D437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0CD3063-8FAE-4F21-BAEE-ACD5940C9F4B}" type="pres">
      <dgm:prSet presAssocID="{BD266C75-29E5-4201-B2AD-890CA71EC4E8}" presName="sibTrans" presStyleCnt="0"/>
      <dgm:spPr/>
    </dgm:pt>
    <dgm:pt modelId="{15CF026F-3D3E-4596-83C5-641C0CCCEC8B}" type="pres">
      <dgm:prSet presAssocID="{1D73E510-2A8F-4C7B-92C0-13DAB03257A2}" presName="composite" presStyleCnt="0"/>
      <dgm:spPr/>
    </dgm:pt>
    <dgm:pt modelId="{C22DDE57-A8A6-4E58-BD9E-AA1868C7B45D}" type="pres">
      <dgm:prSet presAssocID="{1D73E510-2A8F-4C7B-92C0-13DAB03257A2}" presName="rect1" presStyleLbl="trAlignAcc1" presStyleIdx="2" presStyleCnt="3">
        <dgm:presLayoutVars>
          <dgm:bulletEnabled val="1"/>
        </dgm:presLayoutVars>
      </dgm:prSet>
      <dgm:spPr/>
    </dgm:pt>
    <dgm:pt modelId="{2946E452-4B70-4EDF-87F9-A451CF6F1715}" type="pres">
      <dgm:prSet presAssocID="{1D73E510-2A8F-4C7B-92C0-13DAB03257A2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</dgm:ptLst>
  <dgm:cxnLst>
    <dgm:cxn modelId="{B5C67618-019D-41FC-8579-7CEA7C7D2A14}" type="presOf" srcId="{1D73E510-2A8F-4C7B-92C0-13DAB03257A2}" destId="{C22DDE57-A8A6-4E58-BD9E-AA1868C7B45D}" srcOrd="0" destOrd="0" presId="urn:microsoft.com/office/officeart/2008/layout/PictureStrips"/>
    <dgm:cxn modelId="{421B6B24-9FD1-4470-8B42-22FF54AD4796}" srcId="{7C4B6C8D-D5EF-4935-837A-1AC2955F9F50}" destId="{1D73E510-2A8F-4C7B-92C0-13DAB03257A2}" srcOrd="2" destOrd="0" parTransId="{665FBA64-32CA-4FD3-A3BB-93FBC7BCFA26}" sibTransId="{ADA51213-5C40-43EF-8FB7-607E8EA01B43}"/>
    <dgm:cxn modelId="{207D303F-7BC8-4B5F-B9E6-CF37CC7D2220}" type="presOf" srcId="{7C4B6C8D-D5EF-4935-837A-1AC2955F9F50}" destId="{9287A67F-0197-4D7B-815A-302C72A09874}" srcOrd="0" destOrd="0" presId="urn:microsoft.com/office/officeart/2008/layout/PictureStrips"/>
    <dgm:cxn modelId="{5E6E7979-FD4C-42A6-93A2-472CD8101943}" type="presOf" srcId="{739846DD-D8DC-45C6-A215-EB53450781E0}" destId="{5B93E583-5E47-47A4-868D-BD05C6F00CEC}" srcOrd="0" destOrd="0" presId="urn:microsoft.com/office/officeart/2008/layout/PictureStrips"/>
    <dgm:cxn modelId="{4364AB7A-FA96-4195-91A2-CB3424DC4892}" srcId="{7C4B6C8D-D5EF-4935-837A-1AC2955F9F50}" destId="{739846DD-D8DC-45C6-A215-EB53450781E0}" srcOrd="0" destOrd="0" parTransId="{1D641F13-A5A1-4211-BBF1-849341AAA3F6}" sibTransId="{921B7B3D-4CA7-431B-8E16-BB72DEF72E15}"/>
    <dgm:cxn modelId="{F0F811E1-4798-400F-8851-BBCE8FF667C5}" srcId="{7C4B6C8D-D5EF-4935-837A-1AC2955F9F50}" destId="{BA1F2A9D-79C1-4BB8-996A-C9B82214D437}" srcOrd="1" destOrd="0" parTransId="{C1A2B2BC-FF8C-4843-BE78-4B6424960A9C}" sibTransId="{BD266C75-29E5-4201-B2AD-890CA71EC4E8}"/>
    <dgm:cxn modelId="{F3DF97E3-9659-4BD8-8467-79183DCEA507}" type="presOf" srcId="{BA1F2A9D-79C1-4BB8-996A-C9B82214D437}" destId="{9A2CBD20-04C0-4D2B-A6EC-AE884746D345}" srcOrd="0" destOrd="0" presId="urn:microsoft.com/office/officeart/2008/layout/PictureStrips"/>
    <dgm:cxn modelId="{F7CBC0E1-A137-45E0-9E7D-065AF9CE991F}" type="presParOf" srcId="{9287A67F-0197-4D7B-815A-302C72A09874}" destId="{664DE80D-DF89-47DE-87C8-BFD41AAF74C2}" srcOrd="0" destOrd="0" presId="urn:microsoft.com/office/officeart/2008/layout/PictureStrips"/>
    <dgm:cxn modelId="{44E3F3B2-2563-4ECC-9601-0347439145AA}" type="presParOf" srcId="{664DE80D-DF89-47DE-87C8-BFD41AAF74C2}" destId="{5B93E583-5E47-47A4-868D-BD05C6F00CEC}" srcOrd="0" destOrd="0" presId="urn:microsoft.com/office/officeart/2008/layout/PictureStrips"/>
    <dgm:cxn modelId="{5244A72C-653B-41EE-A81B-9D610EE7CC64}" type="presParOf" srcId="{664DE80D-DF89-47DE-87C8-BFD41AAF74C2}" destId="{3ABC91A2-9AB7-49EB-8101-2F7ABC156EFE}" srcOrd="1" destOrd="0" presId="urn:microsoft.com/office/officeart/2008/layout/PictureStrips"/>
    <dgm:cxn modelId="{C69974A4-3935-4DD8-98CC-70BDCD804DB3}" type="presParOf" srcId="{9287A67F-0197-4D7B-815A-302C72A09874}" destId="{2D55D7CB-096A-4137-AE99-E1D71CE6D765}" srcOrd="1" destOrd="0" presId="urn:microsoft.com/office/officeart/2008/layout/PictureStrips"/>
    <dgm:cxn modelId="{95849442-B092-4615-830D-9660A9341E53}" type="presParOf" srcId="{9287A67F-0197-4D7B-815A-302C72A09874}" destId="{4D2D11A6-D900-438B-8498-FD6981B4F90B}" srcOrd="2" destOrd="0" presId="urn:microsoft.com/office/officeart/2008/layout/PictureStrips"/>
    <dgm:cxn modelId="{EEB0DB19-4867-4972-BD6F-9B9C329C1AAA}" type="presParOf" srcId="{4D2D11A6-D900-438B-8498-FD6981B4F90B}" destId="{9A2CBD20-04C0-4D2B-A6EC-AE884746D345}" srcOrd="0" destOrd="0" presId="urn:microsoft.com/office/officeart/2008/layout/PictureStrips"/>
    <dgm:cxn modelId="{81A2D593-2B59-4B74-BC06-5CB477A342AE}" type="presParOf" srcId="{4D2D11A6-D900-438B-8498-FD6981B4F90B}" destId="{E2D5EF69-3007-4F0B-AB07-8A816D8ACBB6}" srcOrd="1" destOrd="0" presId="urn:microsoft.com/office/officeart/2008/layout/PictureStrips"/>
    <dgm:cxn modelId="{49A7B207-E16B-41DD-8CBE-DAC376027E1D}" type="presParOf" srcId="{9287A67F-0197-4D7B-815A-302C72A09874}" destId="{D0CD3063-8FAE-4F21-BAEE-ACD5940C9F4B}" srcOrd="3" destOrd="0" presId="urn:microsoft.com/office/officeart/2008/layout/PictureStrips"/>
    <dgm:cxn modelId="{D8E73056-BB8D-4752-841C-DB54585CB6A3}" type="presParOf" srcId="{9287A67F-0197-4D7B-815A-302C72A09874}" destId="{15CF026F-3D3E-4596-83C5-641C0CCCEC8B}" srcOrd="4" destOrd="0" presId="urn:microsoft.com/office/officeart/2008/layout/PictureStrips"/>
    <dgm:cxn modelId="{5D3293C4-5C53-4582-ADF8-5A9C0DD733A3}" type="presParOf" srcId="{15CF026F-3D3E-4596-83C5-641C0CCCEC8B}" destId="{C22DDE57-A8A6-4E58-BD9E-AA1868C7B45D}" srcOrd="0" destOrd="0" presId="urn:microsoft.com/office/officeart/2008/layout/PictureStrips"/>
    <dgm:cxn modelId="{F5FA52F9-9E4A-4833-B4D7-B79E6DCF32D5}" type="presParOf" srcId="{15CF026F-3D3E-4596-83C5-641C0CCCEC8B}" destId="{2946E452-4B70-4EDF-87F9-A451CF6F1715}" srcOrd="1" destOrd="0" presId="urn:microsoft.com/office/officeart/2008/layout/PictureStrips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055E562-0F4A-4D8A-9DEB-47F631634A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8A3D17C-F474-4BFB-9F09-3CB16677F0E0}">
      <dgm:prSet phldrT="[Text]"/>
      <dgm:spPr/>
      <dgm:t>
        <a:bodyPr/>
        <a:lstStyle/>
        <a:p>
          <a:r>
            <a:rPr lang="en-GB" dirty="0"/>
            <a:t>Strengths</a:t>
          </a:r>
        </a:p>
      </dgm:t>
    </dgm:pt>
    <dgm:pt modelId="{8ED644A2-4E34-489B-89D2-BA8B329065D6}" type="parTrans" cxnId="{D944B4D8-53FF-4EC7-BEDC-55B4E657A52E}">
      <dgm:prSet/>
      <dgm:spPr/>
      <dgm:t>
        <a:bodyPr/>
        <a:lstStyle/>
        <a:p>
          <a:endParaRPr lang="en-GB"/>
        </a:p>
      </dgm:t>
    </dgm:pt>
    <dgm:pt modelId="{A10C50EB-7190-443F-9155-3A64ECBB1A88}" type="sibTrans" cxnId="{D944B4D8-53FF-4EC7-BEDC-55B4E657A52E}">
      <dgm:prSet/>
      <dgm:spPr/>
      <dgm:t>
        <a:bodyPr/>
        <a:lstStyle/>
        <a:p>
          <a:endParaRPr lang="en-GB"/>
        </a:p>
      </dgm:t>
    </dgm:pt>
    <dgm:pt modelId="{7D174523-658A-4D8A-8327-A2C1B7112B14}">
      <dgm:prSet phldrT="[Text]"/>
      <dgm:spPr/>
      <dgm:t>
        <a:bodyPr/>
        <a:lstStyle/>
        <a:p>
          <a:r>
            <a:rPr lang="en-GB" dirty="0"/>
            <a:t>Cutting-edge technology</a:t>
          </a:r>
        </a:p>
      </dgm:t>
    </dgm:pt>
    <dgm:pt modelId="{BE7E26F8-A21D-45B7-A141-68DFC0DEACD2}" type="parTrans" cxnId="{090610C4-B613-428E-B5F7-84581EF32D8D}">
      <dgm:prSet/>
      <dgm:spPr/>
      <dgm:t>
        <a:bodyPr/>
        <a:lstStyle/>
        <a:p>
          <a:endParaRPr lang="en-GB"/>
        </a:p>
      </dgm:t>
    </dgm:pt>
    <dgm:pt modelId="{405E8D31-0411-42C9-BDAB-0DCEAECA0BEC}" type="sibTrans" cxnId="{090610C4-B613-428E-B5F7-84581EF32D8D}">
      <dgm:prSet/>
      <dgm:spPr/>
      <dgm:t>
        <a:bodyPr/>
        <a:lstStyle/>
        <a:p>
          <a:endParaRPr lang="en-GB"/>
        </a:p>
      </dgm:t>
    </dgm:pt>
    <dgm:pt modelId="{80303871-8C69-48BC-B52A-F7C6261E9F62}">
      <dgm:prSet phldrT="[Text]"/>
      <dgm:spPr/>
      <dgm:t>
        <a:bodyPr/>
        <a:lstStyle/>
        <a:p>
          <a:r>
            <a:rPr lang="en-GB" dirty="0"/>
            <a:t>Weaknesses</a:t>
          </a:r>
        </a:p>
      </dgm:t>
    </dgm:pt>
    <dgm:pt modelId="{9ACD1079-6D52-40D6-9914-07A5643EBA1D}" type="parTrans" cxnId="{110F29F0-FB94-489E-AC77-C9B4EA097FE7}">
      <dgm:prSet/>
      <dgm:spPr/>
      <dgm:t>
        <a:bodyPr/>
        <a:lstStyle/>
        <a:p>
          <a:endParaRPr lang="en-GB"/>
        </a:p>
      </dgm:t>
    </dgm:pt>
    <dgm:pt modelId="{7C8D4D0F-05CA-4B93-949E-7029C30DC558}" type="sibTrans" cxnId="{110F29F0-FB94-489E-AC77-C9B4EA097FE7}">
      <dgm:prSet/>
      <dgm:spPr/>
      <dgm:t>
        <a:bodyPr/>
        <a:lstStyle/>
        <a:p>
          <a:endParaRPr lang="en-GB"/>
        </a:p>
      </dgm:t>
    </dgm:pt>
    <dgm:pt modelId="{E1A18B09-B448-48AA-8E1B-044624CAAC00}">
      <dgm:prSet phldrT="[Text]"/>
      <dgm:spPr/>
      <dgm:t>
        <a:bodyPr/>
        <a:lstStyle/>
        <a:p>
          <a:r>
            <a:rPr lang="en-GB" dirty="0"/>
            <a:t>High initial capital requirement</a:t>
          </a:r>
        </a:p>
      </dgm:t>
    </dgm:pt>
    <dgm:pt modelId="{DC6EE396-6A9E-49AE-9DC1-653C910C4765}" type="parTrans" cxnId="{DD0D76BF-BA82-486C-A789-054F2CB128FC}">
      <dgm:prSet/>
      <dgm:spPr/>
      <dgm:t>
        <a:bodyPr/>
        <a:lstStyle/>
        <a:p>
          <a:endParaRPr lang="en-GB"/>
        </a:p>
      </dgm:t>
    </dgm:pt>
    <dgm:pt modelId="{030B338B-61A1-4AE6-BCDE-63E3D2DDB108}" type="sibTrans" cxnId="{DD0D76BF-BA82-486C-A789-054F2CB128FC}">
      <dgm:prSet/>
      <dgm:spPr/>
      <dgm:t>
        <a:bodyPr/>
        <a:lstStyle/>
        <a:p>
          <a:endParaRPr lang="en-GB"/>
        </a:p>
      </dgm:t>
    </dgm:pt>
    <dgm:pt modelId="{31ED5530-7539-47ED-8C82-A99E0F47CE26}">
      <dgm:prSet/>
      <dgm:spPr/>
      <dgm:t>
        <a:bodyPr/>
        <a:lstStyle/>
        <a:p>
          <a:r>
            <a:rPr lang="en-US" dirty="0"/>
            <a:t>High market potential in aerospace</a:t>
          </a:r>
          <a:endParaRPr lang="en-GB" dirty="0"/>
        </a:p>
      </dgm:t>
    </dgm:pt>
    <dgm:pt modelId="{168998F3-3A27-466B-AB68-745E99D913CC}" type="parTrans" cxnId="{DCC6BE91-C34D-4552-8F6E-3D26856FA371}">
      <dgm:prSet/>
      <dgm:spPr/>
      <dgm:t>
        <a:bodyPr/>
        <a:lstStyle/>
        <a:p>
          <a:endParaRPr lang="en-GB"/>
        </a:p>
      </dgm:t>
    </dgm:pt>
    <dgm:pt modelId="{C011322C-D0A5-40DA-8BAF-E9FE0D3CC75E}" type="sibTrans" cxnId="{DCC6BE91-C34D-4552-8F6E-3D26856FA371}">
      <dgm:prSet/>
      <dgm:spPr/>
      <dgm:t>
        <a:bodyPr/>
        <a:lstStyle/>
        <a:p>
          <a:endParaRPr lang="en-GB"/>
        </a:p>
      </dgm:t>
    </dgm:pt>
    <dgm:pt modelId="{C4F1DF0E-7F69-4F91-8962-C044169A344D}">
      <dgm:prSet/>
      <dgm:spPr/>
      <dgm:t>
        <a:bodyPr/>
        <a:lstStyle/>
        <a:p>
          <a:r>
            <a:rPr lang="en-US" dirty="0"/>
            <a:t>Needs significant marketing and user acquisition</a:t>
          </a:r>
          <a:endParaRPr lang="en-GB" dirty="0"/>
        </a:p>
      </dgm:t>
    </dgm:pt>
    <dgm:pt modelId="{9045DEAF-7180-4ECE-8521-44D3AA111BCC}" type="parTrans" cxnId="{FBE380C4-15E3-4124-B4B3-401ABD84E44F}">
      <dgm:prSet/>
      <dgm:spPr/>
      <dgm:t>
        <a:bodyPr/>
        <a:lstStyle/>
        <a:p>
          <a:endParaRPr lang="en-GB"/>
        </a:p>
      </dgm:t>
    </dgm:pt>
    <dgm:pt modelId="{90C25218-6865-480E-8B4D-1FA178B4527C}" type="sibTrans" cxnId="{FBE380C4-15E3-4124-B4B3-401ABD84E44F}">
      <dgm:prSet/>
      <dgm:spPr/>
      <dgm:t>
        <a:bodyPr/>
        <a:lstStyle/>
        <a:p>
          <a:endParaRPr lang="en-GB"/>
        </a:p>
      </dgm:t>
    </dgm:pt>
    <dgm:pt modelId="{DBB37CE5-7AD3-44A0-B11A-EC988784CDBC}" type="pres">
      <dgm:prSet presAssocID="{F055E562-0F4A-4D8A-9DEB-47F631634A56}" presName="linear" presStyleCnt="0">
        <dgm:presLayoutVars>
          <dgm:animLvl val="lvl"/>
          <dgm:resizeHandles val="exact"/>
        </dgm:presLayoutVars>
      </dgm:prSet>
      <dgm:spPr/>
    </dgm:pt>
    <dgm:pt modelId="{BF9B9F12-2AD4-4571-8DF9-9A571A23D3D6}" type="pres">
      <dgm:prSet presAssocID="{D8A3D17C-F474-4BFB-9F09-3CB16677F0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7E99FA-A437-48EE-83E2-A4ACE8A065F3}" type="pres">
      <dgm:prSet presAssocID="{D8A3D17C-F474-4BFB-9F09-3CB16677F0E0}" presName="childText" presStyleLbl="revTx" presStyleIdx="0" presStyleCnt="2">
        <dgm:presLayoutVars>
          <dgm:bulletEnabled val="1"/>
        </dgm:presLayoutVars>
      </dgm:prSet>
      <dgm:spPr/>
    </dgm:pt>
    <dgm:pt modelId="{4CEC1565-C2BD-4A8F-A274-4C783FE48EA5}" type="pres">
      <dgm:prSet presAssocID="{80303871-8C69-48BC-B52A-F7C6261E9F6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E7F3C8-7C02-4B0A-8188-B82FCDB13C3C}" type="pres">
      <dgm:prSet presAssocID="{80303871-8C69-48BC-B52A-F7C6261E9F6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39A9413-6D10-464F-97CF-42A36DD97B84}" type="presOf" srcId="{C4F1DF0E-7F69-4F91-8962-C044169A344D}" destId="{56E7F3C8-7C02-4B0A-8188-B82FCDB13C3C}" srcOrd="0" destOrd="1" presId="urn:microsoft.com/office/officeart/2005/8/layout/vList2"/>
    <dgm:cxn modelId="{1EF82219-DA1C-44D4-9610-2D6DE6344F52}" type="presOf" srcId="{80303871-8C69-48BC-B52A-F7C6261E9F62}" destId="{4CEC1565-C2BD-4A8F-A274-4C783FE48EA5}" srcOrd="0" destOrd="0" presId="urn:microsoft.com/office/officeart/2005/8/layout/vList2"/>
    <dgm:cxn modelId="{411CD251-F08A-4320-8412-BEA9883988B1}" type="presOf" srcId="{7D174523-658A-4D8A-8327-A2C1B7112B14}" destId="{D87E99FA-A437-48EE-83E2-A4ACE8A065F3}" srcOrd="0" destOrd="0" presId="urn:microsoft.com/office/officeart/2005/8/layout/vList2"/>
    <dgm:cxn modelId="{5768DE54-5675-43B6-81AF-3AF366D4A3C1}" type="presOf" srcId="{31ED5530-7539-47ED-8C82-A99E0F47CE26}" destId="{D87E99FA-A437-48EE-83E2-A4ACE8A065F3}" srcOrd="0" destOrd="1" presId="urn:microsoft.com/office/officeart/2005/8/layout/vList2"/>
    <dgm:cxn modelId="{17F62D58-29E1-42FE-B4C5-C713B12CA503}" type="presOf" srcId="{F055E562-0F4A-4D8A-9DEB-47F631634A56}" destId="{DBB37CE5-7AD3-44A0-B11A-EC988784CDBC}" srcOrd="0" destOrd="0" presId="urn:microsoft.com/office/officeart/2005/8/layout/vList2"/>
    <dgm:cxn modelId="{DCC6BE91-C34D-4552-8F6E-3D26856FA371}" srcId="{D8A3D17C-F474-4BFB-9F09-3CB16677F0E0}" destId="{31ED5530-7539-47ED-8C82-A99E0F47CE26}" srcOrd="1" destOrd="0" parTransId="{168998F3-3A27-466B-AB68-745E99D913CC}" sibTransId="{C011322C-D0A5-40DA-8BAF-E9FE0D3CC75E}"/>
    <dgm:cxn modelId="{DD0D76BF-BA82-486C-A789-054F2CB128FC}" srcId="{80303871-8C69-48BC-B52A-F7C6261E9F62}" destId="{E1A18B09-B448-48AA-8E1B-044624CAAC00}" srcOrd="0" destOrd="0" parTransId="{DC6EE396-6A9E-49AE-9DC1-653C910C4765}" sibTransId="{030B338B-61A1-4AE6-BCDE-63E3D2DDB108}"/>
    <dgm:cxn modelId="{090610C4-B613-428E-B5F7-84581EF32D8D}" srcId="{D8A3D17C-F474-4BFB-9F09-3CB16677F0E0}" destId="{7D174523-658A-4D8A-8327-A2C1B7112B14}" srcOrd="0" destOrd="0" parTransId="{BE7E26F8-A21D-45B7-A141-68DFC0DEACD2}" sibTransId="{405E8D31-0411-42C9-BDAB-0DCEAECA0BEC}"/>
    <dgm:cxn modelId="{FBE380C4-15E3-4124-B4B3-401ABD84E44F}" srcId="{80303871-8C69-48BC-B52A-F7C6261E9F62}" destId="{C4F1DF0E-7F69-4F91-8962-C044169A344D}" srcOrd="1" destOrd="0" parTransId="{9045DEAF-7180-4ECE-8521-44D3AA111BCC}" sibTransId="{90C25218-6865-480E-8B4D-1FA178B4527C}"/>
    <dgm:cxn modelId="{29968BCD-5ECB-4850-84BA-A36DE7EDDBAF}" type="presOf" srcId="{E1A18B09-B448-48AA-8E1B-044624CAAC00}" destId="{56E7F3C8-7C02-4B0A-8188-B82FCDB13C3C}" srcOrd="0" destOrd="0" presId="urn:microsoft.com/office/officeart/2005/8/layout/vList2"/>
    <dgm:cxn modelId="{D944B4D8-53FF-4EC7-BEDC-55B4E657A52E}" srcId="{F055E562-0F4A-4D8A-9DEB-47F631634A56}" destId="{D8A3D17C-F474-4BFB-9F09-3CB16677F0E0}" srcOrd="0" destOrd="0" parTransId="{8ED644A2-4E34-489B-89D2-BA8B329065D6}" sibTransId="{A10C50EB-7190-443F-9155-3A64ECBB1A88}"/>
    <dgm:cxn modelId="{4AD9E9DB-3D12-43F0-857D-8F0C8A916E23}" type="presOf" srcId="{D8A3D17C-F474-4BFB-9F09-3CB16677F0E0}" destId="{BF9B9F12-2AD4-4571-8DF9-9A571A23D3D6}" srcOrd="0" destOrd="0" presId="urn:microsoft.com/office/officeart/2005/8/layout/vList2"/>
    <dgm:cxn modelId="{110F29F0-FB94-489E-AC77-C9B4EA097FE7}" srcId="{F055E562-0F4A-4D8A-9DEB-47F631634A56}" destId="{80303871-8C69-48BC-B52A-F7C6261E9F62}" srcOrd="1" destOrd="0" parTransId="{9ACD1079-6D52-40D6-9914-07A5643EBA1D}" sibTransId="{7C8D4D0F-05CA-4B93-949E-7029C30DC558}"/>
    <dgm:cxn modelId="{AF2B8CD8-7F3E-4ABB-948F-04A2E6FFFFA3}" type="presParOf" srcId="{DBB37CE5-7AD3-44A0-B11A-EC988784CDBC}" destId="{BF9B9F12-2AD4-4571-8DF9-9A571A23D3D6}" srcOrd="0" destOrd="0" presId="urn:microsoft.com/office/officeart/2005/8/layout/vList2"/>
    <dgm:cxn modelId="{9AF67DAF-8237-4FEF-87B5-EEDAFC402EFD}" type="presParOf" srcId="{DBB37CE5-7AD3-44A0-B11A-EC988784CDBC}" destId="{D87E99FA-A437-48EE-83E2-A4ACE8A065F3}" srcOrd="1" destOrd="0" presId="urn:microsoft.com/office/officeart/2005/8/layout/vList2"/>
    <dgm:cxn modelId="{B7B5F128-BD07-45FF-ACAD-EE2BDB2FC5AC}" type="presParOf" srcId="{DBB37CE5-7AD3-44A0-B11A-EC988784CDBC}" destId="{4CEC1565-C2BD-4A8F-A274-4C783FE48EA5}" srcOrd="2" destOrd="0" presId="urn:microsoft.com/office/officeart/2005/8/layout/vList2"/>
    <dgm:cxn modelId="{8E2F8EC4-ADB3-4876-8082-90080273BF23}" type="presParOf" srcId="{DBB37CE5-7AD3-44A0-B11A-EC988784CDBC}" destId="{56E7F3C8-7C02-4B0A-8188-B82FCDB13C3C}" srcOrd="3" destOrd="0" presId="urn:microsoft.com/office/officeart/2005/8/layout/vList2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C4B6C8D-D5EF-4935-837A-1AC2955F9F5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39846DD-D8DC-45C6-A215-EB53450781E0}">
      <dgm:prSet phldrT="[Text]"/>
      <dgm:spPr/>
      <dgm:t>
        <a:bodyPr/>
        <a:lstStyle/>
        <a:p>
          <a:r>
            <a:rPr lang="en-US" dirty="0"/>
            <a:t>Business Idea: Offline and online meat stores</a:t>
          </a:r>
          <a:endParaRPr lang="en-GB" dirty="0"/>
        </a:p>
      </dgm:t>
    </dgm:pt>
    <dgm:pt modelId="{1D641F13-A5A1-4211-BBF1-849341AAA3F6}" type="parTrans" cxnId="{4364AB7A-FA96-4195-91A2-CB3424DC4892}">
      <dgm:prSet/>
      <dgm:spPr/>
      <dgm:t>
        <a:bodyPr/>
        <a:lstStyle/>
        <a:p>
          <a:endParaRPr lang="en-GB"/>
        </a:p>
      </dgm:t>
    </dgm:pt>
    <dgm:pt modelId="{921B7B3D-4CA7-431B-8E16-BB72DEF72E15}" type="sibTrans" cxnId="{4364AB7A-FA96-4195-91A2-CB3424DC4892}">
      <dgm:prSet/>
      <dgm:spPr/>
      <dgm:t>
        <a:bodyPr/>
        <a:lstStyle/>
        <a:p>
          <a:endParaRPr lang="en-GB"/>
        </a:p>
      </dgm:t>
    </dgm:pt>
    <dgm:pt modelId="{BA1F2A9D-79C1-4BB8-996A-C9B82214D437}">
      <dgm:prSet phldrT="[Text]"/>
      <dgm:spPr/>
      <dgm:t>
        <a:bodyPr/>
        <a:lstStyle/>
        <a:p>
          <a:r>
            <a:rPr lang="en-GB" dirty="0"/>
            <a:t>Stage: Validation</a:t>
          </a:r>
        </a:p>
      </dgm:t>
    </dgm:pt>
    <dgm:pt modelId="{C1A2B2BC-FF8C-4843-BE78-4B6424960A9C}" type="parTrans" cxnId="{F0F811E1-4798-400F-8851-BBCE8FF667C5}">
      <dgm:prSet/>
      <dgm:spPr/>
      <dgm:t>
        <a:bodyPr/>
        <a:lstStyle/>
        <a:p>
          <a:endParaRPr lang="en-GB"/>
        </a:p>
      </dgm:t>
    </dgm:pt>
    <dgm:pt modelId="{BD266C75-29E5-4201-B2AD-890CA71EC4E8}" type="sibTrans" cxnId="{F0F811E1-4798-400F-8851-BBCE8FF667C5}">
      <dgm:prSet/>
      <dgm:spPr/>
      <dgm:t>
        <a:bodyPr/>
        <a:lstStyle/>
        <a:p>
          <a:endParaRPr lang="en-GB"/>
        </a:p>
      </dgm:t>
    </dgm:pt>
    <dgm:pt modelId="{1D73E510-2A8F-4C7B-92C0-13DAB03257A2}">
      <dgm:prSet phldrT="[Text]"/>
      <dgm:spPr/>
      <dgm:t>
        <a:bodyPr/>
        <a:lstStyle/>
        <a:p>
          <a:r>
            <a:rPr lang="en-GB" dirty="0"/>
            <a:t>Ability to Pay: Low</a:t>
          </a:r>
        </a:p>
      </dgm:t>
    </dgm:pt>
    <dgm:pt modelId="{665FBA64-32CA-4FD3-A3BB-93FBC7BCFA26}" type="parTrans" cxnId="{421B6B24-9FD1-4470-8B42-22FF54AD4796}">
      <dgm:prSet/>
      <dgm:spPr/>
      <dgm:t>
        <a:bodyPr/>
        <a:lstStyle/>
        <a:p>
          <a:endParaRPr lang="en-GB"/>
        </a:p>
      </dgm:t>
    </dgm:pt>
    <dgm:pt modelId="{ADA51213-5C40-43EF-8FB7-607E8EA01B43}" type="sibTrans" cxnId="{421B6B24-9FD1-4470-8B42-22FF54AD4796}">
      <dgm:prSet/>
      <dgm:spPr/>
      <dgm:t>
        <a:bodyPr/>
        <a:lstStyle/>
        <a:p>
          <a:endParaRPr lang="en-GB"/>
        </a:p>
      </dgm:t>
    </dgm:pt>
    <dgm:pt modelId="{9287A67F-0197-4D7B-815A-302C72A09874}" type="pres">
      <dgm:prSet presAssocID="{7C4B6C8D-D5EF-4935-837A-1AC2955F9F50}" presName="Name0" presStyleCnt="0">
        <dgm:presLayoutVars>
          <dgm:dir/>
          <dgm:resizeHandles val="exact"/>
        </dgm:presLayoutVars>
      </dgm:prSet>
      <dgm:spPr/>
    </dgm:pt>
    <dgm:pt modelId="{664DE80D-DF89-47DE-87C8-BFD41AAF74C2}" type="pres">
      <dgm:prSet presAssocID="{739846DD-D8DC-45C6-A215-EB53450781E0}" presName="composite" presStyleCnt="0"/>
      <dgm:spPr/>
    </dgm:pt>
    <dgm:pt modelId="{5B93E583-5E47-47A4-868D-BD05C6F00CEC}" type="pres">
      <dgm:prSet presAssocID="{739846DD-D8DC-45C6-A215-EB53450781E0}" presName="rect1" presStyleLbl="trAlignAcc1" presStyleIdx="0" presStyleCnt="3">
        <dgm:presLayoutVars>
          <dgm:bulletEnabled val="1"/>
        </dgm:presLayoutVars>
      </dgm:prSet>
      <dgm:spPr/>
    </dgm:pt>
    <dgm:pt modelId="{3ABC91A2-9AB7-49EB-8101-2F7ABC156EFE}" type="pres">
      <dgm:prSet presAssocID="{739846DD-D8DC-45C6-A215-EB53450781E0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</dgm:pt>
    <dgm:pt modelId="{2D55D7CB-096A-4137-AE99-E1D71CE6D765}" type="pres">
      <dgm:prSet presAssocID="{921B7B3D-4CA7-431B-8E16-BB72DEF72E15}" presName="sibTrans" presStyleCnt="0"/>
      <dgm:spPr/>
    </dgm:pt>
    <dgm:pt modelId="{4D2D11A6-D900-438B-8498-FD6981B4F90B}" type="pres">
      <dgm:prSet presAssocID="{BA1F2A9D-79C1-4BB8-996A-C9B82214D437}" presName="composite" presStyleCnt="0"/>
      <dgm:spPr/>
    </dgm:pt>
    <dgm:pt modelId="{9A2CBD20-04C0-4D2B-A6EC-AE884746D345}" type="pres">
      <dgm:prSet presAssocID="{BA1F2A9D-79C1-4BB8-996A-C9B82214D437}" presName="rect1" presStyleLbl="trAlignAcc1" presStyleIdx="1" presStyleCnt="3">
        <dgm:presLayoutVars>
          <dgm:bulletEnabled val="1"/>
        </dgm:presLayoutVars>
      </dgm:prSet>
      <dgm:spPr/>
    </dgm:pt>
    <dgm:pt modelId="{E2D5EF69-3007-4F0B-AB07-8A816D8ACBB6}" type="pres">
      <dgm:prSet presAssocID="{BA1F2A9D-79C1-4BB8-996A-C9B82214D437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0CD3063-8FAE-4F21-BAEE-ACD5940C9F4B}" type="pres">
      <dgm:prSet presAssocID="{BD266C75-29E5-4201-B2AD-890CA71EC4E8}" presName="sibTrans" presStyleCnt="0"/>
      <dgm:spPr/>
    </dgm:pt>
    <dgm:pt modelId="{15CF026F-3D3E-4596-83C5-641C0CCCEC8B}" type="pres">
      <dgm:prSet presAssocID="{1D73E510-2A8F-4C7B-92C0-13DAB03257A2}" presName="composite" presStyleCnt="0"/>
      <dgm:spPr/>
    </dgm:pt>
    <dgm:pt modelId="{C22DDE57-A8A6-4E58-BD9E-AA1868C7B45D}" type="pres">
      <dgm:prSet presAssocID="{1D73E510-2A8F-4C7B-92C0-13DAB03257A2}" presName="rect1" presStyleLbl="trAlignAcc1" presStyleIdx="2" presStyleCnt="3">
        <dgm:presLayoutVars>
          <dgm:bulletEnabled val="1"/>
        </dgm:presLayoutVars>
      </dgm:prSet>
      <dgm:spPr/>
    </dgm:pt>
    <dgm:pt modelId="{2946E452-4B70-4EDF-87F9-A451CF6F1715}" type="pres">
      <dgm:prSet presAssocID="{1D73E510-2A8F-4C7B-92C0-13DAB03257A2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</dgm:ptLst>
  <dgm:cxnLst>
    <dgm:cxn modelId="{B5C67618-019D-41FC-8579-7CEA7C7D2A14}" type="presOf" srcId="{1D73E510-2A8F-4C7B-92C0-13DAB03257A2}" destId="{C22DDE57-A8A6-4E58-BD9E-AA1868C7B45D}" srcOrd="0" destOrd="0" presId="urn:microsoft.com/office/officeart/2008/layout/PictureStrips"/>
    <dgm:cxn modelId="{421B6B24-9FD1-4470-8B42-22FF54AD4796}" srcId="{7C4B6C8D-D5EF-4935-837A-1AC2955F9F50}" destId="{1D73E510-2A8F-4C7B-92C0-13DAB03257A2}" srcOrd="2" destOrd="0" parTransId="{665FBA64-32CA-4FD3-A3BB-93FBC7BCFA26}" sibTransId="{ADA51213-5C40-43EF-8FB7-607E8EA01B43}"/>
    <dgm:cxn modelId="{207D303F-7BC8-4B5F-B9E6-CF37CC7D2220}" type="presOf" srcId="{7C4B6C8D-D5EF-4935-837A-1AC2955F9F50}" destId="{9287A67F-0197-4D7B-815A-302C72A09874}" srcOrd="0" destOrd="0" presId="urn:microsoft.com/office/officeart/2008/layout/PictureStrips"/>
    <dgm:cxn modelId="{5E6E7979-FD4C-42A6-93A2-472CD8101943}" type="presOf" srcId="{739846DD-D8DC-45C6-A215-EB53450781E0}" destId="{5B93E583-5E47-47A4-868D-BD05C6F00CEC}" srcOrd="0" destOrd="0" presId="urn:microsoft.com/office/officeart/2008/layout/PictureStrips"/>
    <dgm:cxn modelId="{4364AB7A-FA96-4195-91A2-CB3424DC4892}" srcId="{7C4B6C8D-D5EF-4935-837A-1AC2955F9F50}" destId="{739846DD-D8DC-45C6-A215-EB53450781E0}" srcOrd="0" destOrd="0" parTransId="{1D641F13-A5A1-4211-BBF1-849341AAA3F6}" sibTransId="{921B7B3D-4CA7-431B-8E16-BB72DEF72E15}"/>
    <dgm:cxn modelId="{F0F811E1-4798-400F-8851-BBCE8FF667C5}" srcId="{7C4B6C8D-D5EF-4935-837A-1AC2955F9F50}" destId="{BA1F2A9D-79C1-4BB8-996A-C9B82214D437}" srcOrd="1" destOrd="0" parTransId="{C1A2B2BC-FF8C-4843-BE78-4B6424960A9C}" sibTransId="{BD266C75-29E5-4201-B2AD-890CA71EC4E8}"/>
    <dgm:cxn modelId="{F3DF97E3-9659-4BD8-8467-79183DCEA507}" type="presOf" srcId="{BA1F2A9D-79C1-4BB8-996A-C9B82214D437}" destId="{9A2CBD20-04C0-4D2B-A6EC-AE884746D345}" srcOrd="0" destOrd="0" presId="urn:microsoft.com/office/officeart/2008/layout/PictureStrips"/>
    <dgm:cxn modelId="{F7CBC0E1-A137-45E0-9E7D-065AF9CE991F}" type="presParOf" srcId="{9287A67F-0197-4D7B-815A-302C72A09874}" destId="{664DE80D-DF89-47DE-87C8-BFD41AAF74C2}" srcOrd="0" destOrd="0" presId="urn:microsoft.com/office/officeart/2008/layout/PictureStrips"/>
    <dgm:cxn modelId="{44E3F3B2-2563-4ECC-9601-0347439145AA}" type="presParOf" srcId="{664DE80D-DF89-47DE-87C8-BFD41AAF74C2}" destId="{5B93E583-5E47-47A4-868D-BD05C6F00CEC}" srcOrd="0" destOrd="0" presId="urn:microsoft.com/office/officeart/2008/layout/PictureStrips"/>
    <dgm:cxn modelId="{5244A72C-653B-41EE-A81B-9D610EE7CC64}" type="presParOf" srcId="{664DE80D-DF89-47DE-87C8-BFD41AAF74C2}" destId="{3ABC91A2-9AB7-49EB-8101-2F7ABC156EFE}" srcOrd="1" destOrd="0" presId="urn:microsoft.com/office/officeart/2008/layout/PictureStrips"/>
    <dgm:cxn modelId="{C69974A4-3935-4DD8-98CC-70BDCD804DB3}" type="presParOf" srcId="{9287A67F-0197-4D7B-815A-302C72A09874}" destId="{2D55D7CB-096A-4137-AE99-E1D71CE6D765}" srcOrd="1" destOrd="0" presId="urn:microsoft.com/office/officeart/2008/layout/PictureStrips"/>
    <dgm:cxn modelId="{95849442-B092-4615-830D-9660A9341E53}" type="presParOf" srcId="{9287A67F-0197-4D7B-815A-302C72A09874}" destId="{4D2D11A6-D900-438B-8498-FD6981B4F90B}" srcOrd="2" destOrd="0" presId="urn:microsoft.com/office/officeart/2008/layout/PictureStrips"/>
    <dgm:cxn modelId="{EEB0DB19-4867-4972-BD6F-9B9C329C1AAA}" type="presParOf" srcId="{4D2D11A6-D900-438B-8498-FD6981B4F90B}" destId="{9A2CBD20-04C0-4D2B-A6EC-AE884746D345}" srcOrd="0" destOrd="0" presId="urn:microsoft.com/office/officeart/2008/layout/PictureStrips"/>
    <dgm:cxn modelId="{81A2D593-2B59-4B74-BC06-5CB477A342AE}" type="presParOf" srcId="{4D2D11A6-D900-438B-8498-FD6981B4F90B}" destId="{E2D5EF69-3007-4F0B-AB07-8A816D8ACBB6}" srcOrd="1" destOrd="0" presId="urn:microsoft.com/office/officeart/2008/layout/PictureStrips"/>
    <dgm:cxn modelId="{49A7B207-E16B-41DD-8CBE-DAC376027E1D}" type="presParOf" srcId="{9287A67F-0197-4D7B-815A-302C72A09874}" destId="{D0CD3063-8FAE-4F21-BAEE-ACD5940C9F4B}" srcOrd="3" destOrd="0" presId="urn:microsoft.com/office/officeart/2008/layout/PictureStrips"/>
    <dgm:cxn modelId="{D8E73056-BB8D-4752-841C-DB54585CB6A3}" type="presParOf" srcId="{9287A67F-0197-4D7B-815A-302C72A09874}" destId="{15CF026F-3D3E-4596-83C5-641C0CCCEC8B}" srcOrd="4" destOrd="0" presId="urn:microsoft.com/office/officeart/2008/layout/PictureStrips"/>
    <dgm:cxn modelId="{5D3293C4-5C53-4582-ADF8-5A9C0DD733A3}" type="presParOf" srcId="{15CF026F-3D3E-4596-83C5-641C0CCCEC8B}" destId="{C22DDE57-A8A6-4E58-BD9E-AA1868C7B45D}" srcOrd="0" destOrd="0" presId="urn:microsoft.com/office/officeart/2008/layout/PictureStrips"/>
    <dgm:cxn modelId="{F5FA52F9-9E4A-4833-B4D7-B79E6DCF32D5}" type="presParOf" srcId="{15CF026F-3D3E-4596-83C5-641C0CCCEC8B}" destId="{2946E452-4B70-4EDF-87F9-A451CF6F1715}" srcOrd="1" destOrd="0" presId="urn:microsoft.com/office/officeart/2008/layout/PictureStrips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C56E7F-5504-46A8-8D09-A774263A91AF}" type="doc">
      <dgm:prSet loTypeId="urn:microsoft.com/office/officeart/2005/8/layout/radial5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02FA72E9-2CEF-4E45-AFF1-8ED529D07E72}">
      <dgm:prSet phldrT="[Text]" custT="1"/>
      <dgm:spPr/>
      <dgm:t>
        <a:bodyPr/>
        <a:lstStyle/>
        <a:p>
          <a:r>
            <a:rPr lang="en-GB" sz="2000" b="1" dirty="0">
              <a:solidFill>
                <a:schemeClr val="tx1"/>
              </a:solidFill>
            </a:rPr>
            <a:t>Statistics</a:t>
          </a:r>
        </a:p>
      </dgm:t>
    </dgm:pt>
    <dgm:pt modelId="{E275A6F0-C840-4020-A935-3D20966A1FE7}" type="parTrans" cxnId="{9AD210E6-9BF0-4C10-A983-7E3F220FFE92}">
      <dgm:prSet/>
      <dgm:spPr/>
      <dgm:t>
        <a:bodyPr/>
        <a:lstStyle/>
        <a:p>
          <a:endParaRPr lang="en-GB"/>
        </a:p>
      </dgm:t>
    </dgm:pt>
    <dgm:pt modelId="{B3C48522-AD4C-479F-B06E-C67D70C7884E}" type="sibTrans" cxnId="{9AD210E6-9BF0-4C10-A983-7E3F220FFE92}">
      <dgm:prSet/>
      <dgm:spPr/>
      <dgm:t>
        <a:bodyPr/>
        <a:lstStyle/>
        <a:p>
          <a:endParaRPr lang="en-GB"/>
        </a:p>
      </dgm:t>
    </dgm:pt>
    <dgm:pt modelId="{F90B3250-8577-493C-9662-5C7D900E5888}">
      <dgm:prSet phldrT="[Text]" custT="1"/>
      <dgm:spPr/>
      <dgm:t>
        <a:bodyPr/>
        <a:lstStyle/>
        <a:p>
          <a:r>
            <a:rPr lang="en-GB" sz="1600" b="1" dirty="0">
              <a:solidFill>
                <a:schemeClr val="tx1"/>
              </a:solidFill>
            </a:rPr>
            <a:t>32+ Ventures Built</a:t>
          </a:r>
        </a:p>
      </dgm:t>
    </dgm:pt>
    <dgm:pt modelId="{0C42830F-CC9A-4DCD-BDF4-9F3FF17E4682}" type="sibTrans" cxnId="{D293EEF2-1801-4CBE-A83A-6AC79F1A3517}">
      <dgm:prSet/>
      <dgm:spPr/>
      <dgm:t>
        <a:bodyPr/>
        <a:lstStyle/>
        <a:p>
          <a:endParaRPr lang="en-GB"/>
        </a:p>
      </dgm:t>
    </dgm:pt>
    <dgm:pt modelId="{29D2CEFF-34A3-467C-9683-DED5B852206F}" type="parTrans" cxnId="{D293EEF2-1801-4CBE-A83A-6AC79F1A3517}">
      <dgm:prSet/>
      <dgm:spPr/>
      <dgm:t>
        <a:bodyPr/>
        <a:lstStyle/>
        <a:p>
          <a:endParaRPr lang="en-GB"/>
        </a:p>
      </dgm:t>
    </dgm:pt>
    <dgm:pt modelId="{77912E63-AA6E-45B1-82DD-0A43C84665F0}">
      <dgm:prSet phldrT="[Text]" custT="1"/>
      <dgm:spPr/>
      <dgm:t>
        <a:bodyPr/>
        <a:lstStyle/>
        <a:p>
          <a:r>
            <a:rPr lang="en-GB" sz="1600" b="1" dirty="0">
              <a:solidFill>
                <a:schemeClr val="tx1"/>
              </a:solidFill>
            </a:rPr>
            <a:t>10K+ Hours of Brainstorming</a:t>
          </a:r>
        </a:p>
      </dgm:t>
    </dgm:pt>
    <dgm:pt modelId="{540E2D39-1564-40C3-8D50-0595A08BB23B}" type="parTrans" cxnId="{C7FFC7E2-CE39-48C7-AA7E-1D8AC73D18B3}">
      <dgm:prSet/>
      <dgm:spPr/>
      <dgm:t>
        <a:bodyPr/>
        <a:lstStyle/>
        <a:p>
          <a:endParaRPr lang="en-GB"/>
        </a:p>
      </dgm:t>
    </dgm:pt>
    <dgm:pt modelId="{09FB0062-9B7A-4A84-BDB7-968493064E0B}" type="sibTrans" cxnId="{C7FFC7E2-CE39-48C7-AA7E-1D8AC73D18B3}">
      <dgm:prSet/>
      <dgm:spPr/>
      <dgm:t>
        <a:bodyPr/>
        <a:lstStyle/>
        <a:p>
          <a:endParaRPr lang="en-GB"/>
        </a:p>
      </dgm:t>
    </dgm:pt>
    <dgm:pt modelId="{660DDA74-5024-461C-98D2-8EE38EDA2DAD}">
      <dgm:prSet phldrT="[Text]" custT="1"/>
      <dgm:spPr/>
      <dgm:t>
        <a:bodyPr/>
        <a:lstStyle/>
        <a:p>
          <a:r>
            <a:rPr lang="en-GB" sz="1600" b="1" dirty="0">
              <a:solidFill>
                <a:schemeClr val="tx1"/>
              </a:solidFill>
            </a:rPr>
            <a:t>₹4 Crores+ Funds Raised</a:t>
          </a:r>
        </a:p>
      </dgm:t>
    </dgm:pt>
    <dgm:pt modelId="{709B475B-EFAF-49B6-8480-0D60CF158B11}" type="parTrans" cxnId="{3E191999-94DF-4A06-9522-EE144630DB83}">
      <dgm:prSet/>
      <dgm:spPr/>
      <dgm:t>
        <a:bodyPr/>
        <a:lstStyle/>
        <a:p>
          <a:endParaRPr lang="en-GB"/>
        </a:p>
      </dgm:t>
    </dgm:pt>
    <dgm:pt modelId="{5CB49C05-92EA-487E-BF71-8BC76BB0A426}" type="sibTrans" cxnId="{3E191999-94DF-4A06-9522-EE144630DB83}">
      <dgm:prSet/>
      <dgm:spPr/>
      <dgm:t>
        <a:bodyPr/>
        <a:lstStyle/>
        <a:p>
          <a:endParaRPr lang="en-GB"/>
        </a:p>
      </dgm:t>
    </dgm:pt>
    <dgm:pt modelId="{0D3F4376-FAB2-41D0-8B7F-566D393ED3F7}">
      <dgm:prSet phldrT="[Text]" custT="1"/>
      <dgm:spPr/>
      <dgm:t>
        <a:bodyPr/>
        <a:lstStyle/>
        <a:p>
          <a:r>
            <a:rPr lang="en-GB" sz="1600" b="1" dirty="0">
              <a:solidFill>
                <a:schemeClr val="tx1"/>
              </a:solidFill>
            </a:rPr>
            <a:t>3K+ Angel Investor Network</a:t>
          </a:r>
        </a:p>
      </dgm:t>
    </dgm:pt>
    <dgm:pt modelId="{F2E91F61-F102-4A31-9BEB-6FF6AAA021F1}" type="parTrans" cxnId="{044FAFAA-90E0-46C4-8031-2E79B4A0C585}">
      <dgm:prSet/>
      <dgm:spPr/>
      <dgm:t>
        <a:bodyPr/>
        <a:lstStyle/>
        <a:p>
          <a:endParaRPr lang="en-GB"/>
        </a:p>
      </dgm:t>
    </dgm:pt>
    <dgm:pt modelId="{4A3ADFF6-F162-4625-AB3B-071432FF442C}" type="sibTrans" cxnId="{044FAFAA-90E0-46C4-8031-2E79B4A0C585}">
      <dgm:prSet/>
      <dgm:spPr/>
      <dgm:t>
        <a:bodyPr/>
        <a:lstStyle/>
        <a:p>
          <a:endParaRPr lang="en-GB"/>
        </a:p>
      </dgm:t>
    </dgm:pt>
    <dgm:pt modelId="{60754E88-BBCB-4BDF-B04F-9E037BABB7EC}" type="pres">
      <dgm:prSet presAssocID="{56C56E7F-5504-46A8-8D09-A774263A91A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535FF4B-7E57-4415-8D71-82638FDFF290}" type="pres">
      <dgm:prSet presAssocID="{02FA72E9-2CEF-4E45-AFF1-8ED529D07E72}" presName="centerShape" presStyleLbl="node0" presStyleIdx="0" presStyleCnt="1"/>
      <dgm:spPr/>
    </dgm:pt>
    <dgm:pt modelId="{E56B87A8-0CD3-4AE8-8FEF-0140933F2E03}" type="pres">
      <dgm:prSet presAssocID="{29D2CEFF-34A3-467C-9683-DED5B852206F}" presName="parTrans" presStyleLbl="sibTrans2D1" presStyleIdx="0" presStyleCnt="4"/>
      <dgm:spPr/>
    </dgm:pt>
    <dgm:pt modelId="{F398A155-DDBB-4C96-956F-0D832FBEF8C5}" type="pres">
      <dgm:prSet presAssocID="{29D2CEFF-34A3-467C-9683-DED5B852206F}" presName="connectorText" presStyleLbl="sibTrans2D1" presStyleIdx="0" presStyleCnt="4"/>
      <dgm:spPr/>
    </dgm:pt>
    <dgm:pt modelId="{A6D0508A-0287-4492-B609-302C96FC2694}" type="pres">
      <dgm:prSet presAssocID="{F90B3250-8577-493C-9662-5C7D900E5888}" presName="node" presStyleLbl="node1" presStyleIdx="0" presStyleCnt="4">
        <dgm:presLayoutVars>
          <dgm:bulletEnabled val="1"/>
        </dgm:presLayoutVars>
      </dgm:prSet>
      <dgm:spPr/>
    </dgm:pt>
    <dgm:pt modelId="{337A64B1-32E4-4956-99F2-5F74BF445E62}" type="pres">
      <dgm:prSet presAssocID="{540E2D39-1564-40C3-8D50-0595A08BB23B}" presName="parTrans" presStyleLbl="sibTrans2D1" presStyleIdx="1" presStyleCnt="4"/>
      <dgm:spPr/>
    </dgm:pt>
    <dgm:pt modelId="{EB61AA3B-1823-485F-BC7D-59DF660A63FA}" type="pres">
      <dgm:prSet presAssocID="{540E2D39-1564-40C3-8D50-0595A08BB23B}" presName="connectorText" presStyleLbl="sibTrans2D1" presStyleIdx="1" presStyleCnt="4"/>
      <dgm:spPr/>
    </dgm:pt>
    <dgm:pt modelId="{FE893630-C3B0-48AF-915E-0F8EEC1884FA}" type="pres">
      <dgm:prSet presAssocID="{77912E63-AA6E-45B1-82DD-0A43C84665F0}" presName="node" presStyleLbl="node1" presStyleIdx="1" presStyleCnt="4">
        <dgm:presLayoutVars>
          <dgm:bulletEnabled val="1"/>
        </dgm:presLayoutVars>
      </dgm:prSet>
      <dgm:spPr/>
    </dgm:pt>
    <dgm:pt modelId="{DBC433D5-28A9-47C6-A2C9-927BF4EF2C6D}" type="pres">
      <dgm:prSet presAssocID="{709B475B-EFAF-49B6-8480-0D60CF158B11}" presName="parTrans" presStyleLbl="sibTrans2D1" presStyleIdx="2" presStyleCnt="4"/>
      <dgm:spPr/>
    </dgm:pt>
    <dgm:pt modelId="{9466CDEE-84AB-4736-8D32-6FE54C93D86A}" type="pres">
      <dgm:prSet presAssocID="{709B475B-EFAF-49B6-8480-0D60CF158B11}" presName="connectorText" presStyleLbl="sibTrans2D1" presStyleIdx="2" presStyleCnt="4"/>
      <dgm:spPr/>
    </dgm:pt>
    <dgm:pt modelId="{5C13385E-5E49-42AB-81CE-2A768793F0FE}" type="pres">
      <dgm:prSet presAssocID="{660DDA74-5024-461C-98D2-8EE38EDA2DAD}" presName="node" presStyleLbl="node1" presStyleIdx="2" presStyleCnt="4">
        <dgm:presLayoutVars>
          <dgm:bulletEnabled val="1"/>
        </dgm:presLayoutVars>
      </dgm:prSet>
      <dgm:spPr/>
    </dgm:pt>
    <dgm:pt modelId="{32F6173A-D4C1-4F66-A82E-C8042B38C47D}" type="pres">
      <dgm:prSet presAssocID="{F2E91F61-F102-4A31-9BEB-6FF6AAA021F1}" presName="parTrans" presStyleLbl="sibTrans2D1" presStyleIdx="3" presStyleCnt="4"/>
      <dgm:spPr/>
    </dgm:pt>
    <dgm:pt modelId="{9E03180A-4460-4E09-ABD2-719EF897E7CC}" type="pres">
      <dgm:prSet presAssocID="{F2E91F61-F102-4A31-9BEB-6FF6AAA021F1}" presName="connectorText" presStyleLbl="sibTrans2D1" presStyleIdx="3" presStyleCnt="4"/>
      <dgm:spPr/>
    </dgm:pt>
    <dgm:pt modelId="{1C79BAD0-7032-4F88-8E84-51304AC55ADC}" type="pres">
      <dgm:prSet presAssocID="{0D3F4376-FAB2-41D0-8B7F-566D393ED3F7}" presName="node" presStyleLbl="node1" presStyleIdx="3" presStyleCnt="4">
        <dgm:presLayoutVars>
          <dgm:bulletEnabled val="1"/>
        </dgm:presLayoutVars>
      </dgm:prSet>
      <dgm:spPr/>
    </dgm:pt>
  </dgm:ptLst>
  <dgm:cxnLst>
    <dgm:cxn modelId="{47BBE803-FD7B-4AE6-BC91-ACF936325EE0}" type="presOf" srcId="{709B475B-EFAF-49B6-8480-0D60CF158B11}" destId="{9466CDEE-84AB-4736-8D32-6FE54C93D86A}" srcOrd="1" destOrd="0" presId="urn:microsoft.com/office/officeart/2005/8/layout/radial5"/>
    <dgm:cxn modelId="{DC18070F-CE75-4CE1-BC84-9F45D2337197}" type="presOf" srcId="{29D2CEFF-34A3-467C-9683-DED5B852206F}" destId="{F398A155-DDBB-4C96-956F-0D832FBEF8C5}" srcOrd="1" destOrd="0" presId="urn:microsoft.com/office/officeart/2005/8/layout/radial5"/>
    <dgm:cxn modelId="{7890E117-4F93-4312-AC10-54467940AFA6}" type="presOf" srcId="{77912E63-AA6E-45B1-82DD-0A43C84665F0}" destId="{FE893630-C3B0-48AF-915E-0F8EEC1884FA}" srcOrd="0" destOrd="0" presId="urn:microsoft.com/office/officeart/2005/8/layout/radial5"/>
    <dgm:cxn modelId="{42B1B91D-004C-45C3-A187-4F3D28F2AD7A}" type="presOf" srcId="{F2E91F61-F102-4A31-9BEB-6FF6AAA021F1}" destId="{9E03180A-4460-4E09-ABD2-719EF897E7CC}" srcOrd="1" destOrd="0" presId="urn:microsoft.com/office/officeart/2005/8/layout/radial5"/>
    <dgm:cxn modelId="{935EF11E-C905-4521-8760-6BF26BE52194}" type="presOf" srcId="{F90B3250-8577-493C-9662-5C7D900E5888}" destId="{A6D0508A-0287-4492-B609-302C96FC2694}" srcOrd="0" destOrd="0" presId="urn:microsoft.com/office/officeart/2005/8/layout/radial5"/>
    <dgm:cxn modelId="{FF4B3141-56FA-4A9E-8D75-E1A235FF89B8}" type="presOf" srcId="{F2E91F61-F102-4A31-9BEB-6FF6AAA021F1}" destId="{32F6173A-D4C1-4F66-A82E-C8042B38C47D}" srcOrd="0" destOrd="0" presId="urn:microsoft.com/office/officeart/2005/8/layout/radial5"/>
    <dgm:cxn modelId="{76215F64-7031-4CA5-8921-80D7A813DBA9}" type="presOf" srcId="{29D2CEFF-34A3-467C-9683-DED5B852206F}" destId="{E56B87A8-0CD3-4AE8-8FEF-0140933F2E03}" srcOrd="0" destOrd="0" presId="urn:microsoft.com/office/officeart/2005/8/layout/radial5"/>
    <dgm:cxn modelId="{76D6B764-E468-4E66-A1DD-61AEB24B92BF}" type="presOf" srcId="{709B475B-EFAF-49B6-8480-0D60CF158B11}" destId="{DBC433D5-28A9-47C6-A2C9-927BF4EF2C6D}" srcOrd="0" destOrd="0" presId="urn:microsoft.com/office/officeart/2005/8/layout/radial5"/>
    <dgm:cxn modelId="{0C653754-EA9D-42F3-B363-0A49411F528D}" type="presOf" srcId="{660DDA74-5024-461C-98D2-8EE38EDA2DAD}" destId="{5C13385E-5E49-42AB-81CE-2A768793F0FE}" srcOrd="0" destOrd="0" presId="urn:microsoft.com/office/officeart/2005/8/layout/radial5"/>
    <dgm:cxn modelId="{F2A2DA87-3FC8-43B0-B368-3A7635B6AB56}" type="presOf" srcId="{540E2D39-1564-40C3-8D50-0595A08BB23B}" destId="{EB61AA3B-1823-485F-BC7D-59DF660A63FA}" srcOrd="1" destOrd="0" presId="urn:microsoft.com/office/officeart/2005/8/layout/radial5"/>
    <dgm:cxn modelId="{3E191999-94DF-4A06-9522-EE144630DB83}" srcId="{02FA72E9-2CEF-4E45-AFF1-8ED529D07E72}" destId="{660DDA74-5024-461C-98D2-8EE38EDA2DAD}" srcOrd="2" destOrd="0" parTransId="{709B475B-EFAF-49B6-8480-0D60CF158B11}" sibTransId="{5CB49C05-92EA-487E-BF71-8BC76BB0A426}"/>
    <dgm:cxn modelId="{EBA7A39B-67E1-4B55-8630-5889411358C5}" type="presOf" srcId="{540E2D39-1564-40C3-8D50-0595A08BB23B}" destId="{337A64B1-32E4-4956-99F2-5F74BF445E62}" srcOrd="0" destOrd="0" presId="urn:microsoft.com/office/officeart/2005/8/layout/radial5"/>
    <dgm:cxn modelId="{044FAFAA-90E0-46C4-8031-2E79B4A0C585}" srcId="{02FA72E9-2CEF-4E45-AFF1-8ED529D07E72}" destId="{0D3F4376-FAB2-41D0-8B7F-566D393ED3F7}" srcOrd="3" destOrd="0" parTransId="{F2E91F61-F102-4A31-9BEB-6FF6AAA021F1}" sibTransId="{4A3ADFF6-F162-4625-AB3B-071432FF442C}"/>
    <dgm:cxn modelId="{8EA848AE-FAC6-42E2-BF4F-2756109FDA6E}" type="presOf" srcId="{02FA72E9-2CEF-4E45-AFF1-8ED529D07E72}" destId="{5535FF4B-7E57-4415-8D71-82638FDFF290}" srcOrd="0" destOrd="0" presId="urn:microsoft.com/office/officeart/2005/8/layout/radial5"/>
    <dgm:cxn modelId="{32CB36C8-93A8-4CD9-8E3C-67E6377E1B70}" type="presOf" srcId="{56C56E7F-5504-46A8-8D09-A774263A91AF}" destId="{60754E88-BBCB-4BDF-B04F-9E037BABB7EC}" srcOrd="0" destOrd="0" presId="urn:microsoft.com/office/officeart/2005/8/layout/radial5"/>
    <dgm:cxn modelId="{E4E6DCD8-ADF0-4354-9140-C82110DC51BD}" type="presOf" srcId="{0D3F4376-FAB2-41D0-8B7F-566D393ED3F7}" destId="{1C79BAD0-7032-4F88-8E84-51304AC55ADC}" srcOrd="0" destOrd="0" presId="urn:microsoft.com/office/officeart/2005/8/layout/radial5"/>
    <dgm:cxn modelId="{C7FFC7E2-CE39-48C7-AA7E-1D8AC73D18B3}" srcId="{02FA72E9-2CEF-4E45-AFF1-8ED529D07E72}" destId="{77912E63-AA6E-45B1-82DD-0A43C84665F0}" srcOrd="1" destOrd="0" parTransId="{540E2D39-1564-40C3-8D50-0595A08BB23B}" sibTransId="{09FB0062-9B7A-4A84-BDB7-968493064E0B}"/>
    <dgm:cxn modelId="{9AD210E6-9BF0-4C10-A983-7E3F220FFE92}" srcId="{56C56E7F-5504-46A8-8D09-A774263A91AF}" destId="{02FA72E9-2CEF-4E45-AFF1-8ED529D07E72}" srcOrd="0" destOrd="0" parTransId="{E275A6F0-C840-4020-A935-3D20966A1FE7}" sibTransId="{B3C48522-AD4C-479F-B06E-C67D70C7884E}"/>
    <dgm:cxn modelId="{D293EEF2-1801-4CBE-A83A-6AC79F1A3517}" srcId="{02FA72E9-2CEF-4E45-AFF1-8ED529D07E72}" destId="{F90B3250-8577-493C-9662-5C7D900E5888}" srcOrd="0" destOrd="0" parTransId="{29D2CEFF-34A3-467C-9683-DED5B852206F}" sibTransId="{0C42830F-CC9A-4DCD-BDF4-9F3FF17E4682}"/>
    <dgm:cxn modelId="{AFE4B2B9-0142-48F0-98CF-F0A69CDF4B64}" type="presParOf" srcId="{60754E88-BBCB-4BDF-B04F-9E037BABB7EC}" destId="{5535FF4B-7E57-4415-8D71-82638FDFF290}" srcOrd="0" destOrd="0" presId="urn:microsoft.com/office/officeart/2005/8/layout/radial5"/>
    <dgm:cxn modelId="{F899F559-8DDA-4302-8278-CC0FAA388E50}" type="presParOf" srcId="{60754E88-BBCB-4BDF-B04F-9E037BABB7EC}" destId="{E56B87A8-0CD3-4AE8-8FEF-0140933F2E03}" srcOrd="1" destOrd="0" presId="urn:microsoft.com/office/officeart/2005/8/layout/radial5"/>
    <dgm:cxn modelId="{97158A15-1409-4F01-9D99-12D8CC4D98B8}" type="presParOf" srcId="{E56B87A8-0CD3-4AE8-8FEF-0140933F2E03}" destId="{F398A155-DDBB-4C96-956F-0D832FBEF8C5}" srcOrd="0" destOrd="0" presId="urn:microsoft.com/office/officeart/2005/8/layout/radial5"/>
    <dgm:cxn modelId="{461540CE-FA88-4BB6-B8D7-884F5675A0FF}" type="presParOf" srcId="{60754E88-BBCB-4BDF-B04F-9E037BABB7EC}" destId="{A6D0508A-0287-4492-B609-302C96FC2694}" srcOrd="2" destOrd="0" presId="urn:microsoft.com/office/officeart/2005/8/layout/radial5"/>
    <dgm:cxn modelId="{30DD75F3-4C17-4DDF-95C6-EFE81EF5E120}" type="presParOf" srcId="{60754E88-BBCB-4BDF-B04F-9E037BABB7EC}" destId="{337A64B1-32E4-4956-99F2-5F74BF445E62}" srcOrd="3" destOrd="0" presId="urn:microsoft.com/office/officeart/2005/8/layout/radial5"/>
    <dgm:cxn modelId="{1430F5BA-0438-42D4-B067-C70E1FD0B8D5}" type="presParOf" srcId="{337A64B1-32E4-4956-99F2-5F74BF445E62}" destId="{EB61AA3B-1823-485F-BC7D-59DF660A63FA}" srcOrd="0" destOrd="0" presId="urn:microsoft.com/office/officeart/2005/8/layout/radial5"/>
    <dgm:cxn modelId="{49991025-AA57-4013-A375-1DCA02AFB0E4}" type="presParOf" srcId="{60754E88-BBCB-4BDF-B04F-9E037BABB7EC}" destId="{FE893630-C3B0-48AF-915E-0F8EEC1884FA}" srcOrd="4" destOrd="0" presId="urn:microsoft.com/office/officeart/2005/8/layout/radial5"/>
    <dgm:cxn modelId="{6425600F-9302-4393-96D7-B2D4BB316DB8}" type="presParOf" srcId="{60754E88-BBCB-4BDF-B04F-9E037BABB7EC}" destId="{DBC433D5-28A9-47C6-A2C9-927BF4EF2C6D}" srcOrd="5" destOrd="0" presId="urn:microsoft.com/office/officeart/2005/8/layout/radial5"/>
    <dgm:cxn modelId="{E783F527-9D72-43E4-AEDB-D636822181E7}" type="presParOf" srcId="{DBC433D5-28A9-47C6-A2C9-927BF4EF2C6D}" destId="{9466CDEE-84AB-4736-8D32-6FE54C93D86A}" srcOrd="0" destOrd="0" presId="urn:microsoft.com/office/officeart/2005/8/layout/radial5"/>
    <dgm:cxn modelId="{F7B7B155-5F71-4EC9-8B1A-AEDFD86C915A}" type="presParOf" srcId="{60754E88-BBCB-4BDF-B04F-9E037BABB7EC}" destId="{5C13385E-5E49-42AB-81CE-2A768793F0FE}" srcOrd="6" destOrd="0" presId="urn:microsoft.com/office/officeart/2005/8/layout/radial5"/>
    <dgm:cxn modelId="{AE87205F-9FB4-4BF4-8753-617FA9BBB25B}" type="presParOf" srcId="{60754E88-BBCB-4BDF-B04F-9E037BABB7EC}" destId="{32F6173A-D4C1-4F66-A82E-C8042B38C47D}" srcOrd="7" destOrd="0" presId="urn:microsoft.com/office/officeart/2005/8/layout/radial5"/>
    <dgm:cxn modelId="{072F2F27-4824-4276-88E8-00D1B041164B}" type="presParOf" srcId="{32F6173A-D4C1-4F66-A82E-C8042B38C47D}" destId="{9E03180A-4460-4E09-ABD2-719EF897E7CC}" srcOrd="0" destOrd="0" presId="urn:microsoft.com/office/officeart/2005/8/layout/radial5"/>
    <dgm:cxn modelId="{7E91BD2F-D109-48A0-932B-3BD3846284AC}" type="presParOf" srcId="{60754E88-BBCB-4BDF-B04F-9E037BABB7EC}" destId="{1C79BAD0-7032-4F88-8E84-51304AC55ADC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055E562-0F4A-4D8A-9DEB-47F631634A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8A3D17C-F474-4BFB-9F09-3CB16677F0E0}">
      <dgm:prSet phldrT="[Text]"/>
      <dgm:spPr/>
      <dgm:t>
        <a:bodyPr/>
        <a:lstStyle/>
        <a:p>
          <a:r>
            <a:rPr lang="en-GB" dirty="0"/>
            <a:t>Strengths</a:t>
          </a:r>
        </a:p>
      </dgm:t>
    </dgm:pt>
    <dgm:pt modelId="{8ED644A2-4E34-489B-89D2-BA8B329065D6}" type="parTrans" cxnId="{D944B4D8-53FF-4EC7-BEDC-55B4E657A52E}">
      <dgm:prSet/>
      <dgm:spPr/>
      <dgm:t>
        <a:bodyPr/>
        <a:lstStyle/>
        <a:p>
          <a:endParaRPr lang="en-GB"/>
        </a:p>
      </dgm:t>
    </dgm:pt>
    <dgm:pt modelId="{A10C50EB-7190-443F-9155-3A64ECBB1A88}" type="sibTrans" cxnId="{D944B4D8-53FF-4EC7-BEDC-55B4E657A52E}">
      <dgm:prSet/>
      <dgm:spPr/>
      <dgm:t>
        <a:bodyPr/>
        <a:lstStyle/>
        <a:p>
          <a:endParaRPr lang="en-GB"/>
        </a:p>
      </dgm:t>
    </dgm:pt>
    <dgm:pt modelId="{7D174523-658A-4D8A-8327-A2C1B7112B14}">
      <dgm:prSet phldrT="[Text]"/>
      <dgm:spPr/>
      <dgm:t>
        <a:bodyPr/>
        <a:lstStyle/>
        <a:p>
          <a:r>
            <a:rPr lang="en-GB" dirty="0"/>
            <a:t>Diverse product range (chicken, fish, mutton, marinates)</a:t>
          </a:r>
        </a:p>
      </dgm:t>
    </dgm:pt>
    <dgm:pt modelId="{BE7E26F8-A21D-45B7-A141-68DFC0DEACD2}" type="parTrans" cxnId="{090610C4-B613-428E-B5F7-84581EF32D8D}">
      <dgm:prSet/>
      <dgm:spPr/>
      <dgm:t>
        <a:bodyPr/>
        <a:lstStyle/>
        <a:p>
          <a:endParaRPr lang="en-GB"/>
        </a:p>
      </dgm:t>
    </dgm:pt>
    <dgm:pt modelId="{405E8D31-0411-42C9-BDAB-0DCEAECA0BEC}" type="sibTrans" cxnId="{090610C4-B613-428E-B5F7-84581EF32D8D}">
      <dgm:prSet/>
      <dgm:spPr/>
      <dgm:t>
        <a:bodyPr/>
        <a:lstStyle/>
        <a:p>
          <a:endParaRPr lang="en-GB"/>
        </a:p>
      </dgm:t>
    </dgm:pt>
    <dgm:pt modelId="{80303871-8C69-48BC-B52A-F7C6261E9F62}">
      <dgm:prSet phldrT="[Text]"/>
      <dgm:spPr/>
      <dgm:t>
        <a:bodyPr/>
        <a:lstStyle/>
        <a:p>
          <a:r>
            <a:rPr lang="en-GB" dirty="0"/>
            <a:t>Weaknesses</a:t>
          </a:r>
        </a:p>
      </dgm:t>
    </dgm:pt>
    <dgm:pt modelId="{9ACD1079-6D52-40D6-9914-07A5643EBA1D}" type="parTrans" cxnId="{110F29F0-FB94-489E-AC77-C9B4EA097FE7}">
      <dgm:prSet/>
      <dgm:spPr/>
      <dgm:t>
        <a:bodyPr/>
        <a:lstStyle/>
        <a:p>
          <a:endParaRPr lang="en-GB"/>
        </a:p>
      </dgm:t>
    </dgm:pt>
    <dgm:pt modelId="{7C8D4D0F-05CA-4B93-949E-7029C30DC558}" type="sibTrans" cxnId="{110F29F0-FB94-489E-AC77-C9B4EA097FE7}">
      <dgm:prSet/>
      <dgm:spPr/>
      <dgm:t>
        <a:bodyPr/>
        <a:lstStyle/>
        <a:p>
          <a:endParaRPr lang="en-GB"/>
        </a:p>
      </dgm:t>
    </dgm:pt>
    <dgm:pt modelId="{E1A18B09-B448-48AA-8E1B-044624CAAC00}">
      <dgm:prSet phldrT="[Text]"/>
      <dgm:spPr/>
      <dgm:t>
        <a:bodyPr/>
        <a:lstStyle/>
        <a:p>
          <a:r>
            <a:rPr lang="en-GB" dirty="0"/>
            <a:t>Cold chain logistics complexities</a:t>
          </a:r>
        </a:p>
      </dgm:t>
    </dgm:pt>
    <dgm:pt modelId="{DC6EE396-6A9E-49AE-9DC1-653C910C4765}" type="parTrans" cxnId="{DD0D76BF-BA82-486C-A789-054F2CB128FC}">
      <dgm:prSet/>
      <dgm:spPr/>
      <dgm:t>
        <a:bodyPr/>
        <a:lstStyle/>
        <a:p>
          <a:endParaRPr lang="en-GB"/>
        </a:p>
      </dgm:t>
    </dgm:pt>
    <dgm:pt modelId="{030B338B-61A1-4AE6-BCDE-63E3D2DDB108}" type="sibTrans" cxnId="{DD0D76BF-BA82-486C-A789-054F2CB128FC}">
      <dgm:prSet/>
      <dgm:spPr/>
      <dgm:t>
        <a:bodyPr/>
        <a:lstStyle/>
        <a:p>
          <a:endParaRPr lang="en-GB"/>
        </a:p>
      </dgm:t>
    </dgm:pt>
    <dgm:pt modelId="{76B4928E-FDEB-4598-A362-34E1216C451C}">
      <dgm:prSet/>
      <dgm:spPr/>
      <dgm:t>
        <a:bodyPr/>
        <a:lstStyle/>
        <a:p>
          <a:r>
            <a:rPr lang="en-GB" dirty="0"/>
            <a:t>Positive initial user feedback</a:t>
          </a:r>
        </a:p>
      </dgm:t>
    </dgm:pt>
    <dgm:pt modelId="{3B6D0E97-C867-449E-96B8-7FA5A59093D9}" type="parTrans" cxnId="{00F95AC6-735D-4A4B-A71B-FCEFC3F0A556}">
      <dgm:prSet/>
      <dgm:spPr/>
      <dgm:t>
        <a:bodyPr/>
        <a:lstStyle/>
        <a:p>
          <a:endParaRPr lang="en-GB"/>
        </a:p>
      </dgm:t>
    </dgm:pt>
    <dgm:pt modelId="{715A6DB8-1E5E-4F57-A0AF-DA724584606B}" type="sibTrans" cxnId="{00F95AC6-735D-4A4B-A71B-FCEFC3F0A556}">
      <dgm:prSet/>
      <dgm:spPr/>
      <dgm:t>
        <a:bodyPr/>
        <a:lstStyle/>
        <a:p>
          <a:endParaRPr lang="en-GB"/>
        </a:p>
      </dgm:t>
    </dgm:pt>
    <dgm:pt modelId="{F214A2C0-8678-4C83-9B55-29BEB7BEBFAD}">
      <dgm:prSet/>
      <dgm:spPr/>
      <dgm:t>
        <a:bodyPr/>
        <a:lstStyle/>
        <a:p>
          <a:r>
            <a:rPr lang="en-US" dirty="0"/>
            <a:t>Regulatory compliance for food safety</a:t>
          </a:r>
          <a:endParaRPr lang="en-GB" dirty="0"/>
        </a:p>
      </dgm:t>
    </dgm:pt>
    <dgm:pt modelId="{C7852616-DDB1-4CA9-BC79-C25E95B021B8}" type="parTrans" cxnId="{B156B386-5B14-456D-8F34-BABD55E7BAB9}">
      <dgm:prSet/>
      <dgm:spPr/>
      <dgm:t>
        <a:bodyPr/>
        <a:lstStyle/>
        <a:p>
          <a:endParaRPr lang="en-GB"/>
        </a:p>
      </dgm:t>
    </dgm:pt>
    <dgm:pt modelId="{806E727F-6DCA-4C4F-A4DD-69A98BF1986B}" type="sibTrans" cxnId="{B156B386-5B14-456D-8F34-BABD55E7BAB9}">
      <dgm:prSet/>
      <dgm:spPr/>
      <dgm:t>
        <a:bodyPr/>
        <a:lstStyle/>
        <a:p>
          <a:endParaRPr lang="en-GB"/>
        </a:p>
      </dgm:t>
    </dgm:pt>
    <dgm:pt modelId="{DBB37CE5-7AD3-44A0-B11A-EC988784CDBC}" type="pres">
      <dgm:prSet presAssocID="{F055E562-0F4A-4D8A-9DEB-47F631634A56}" presName="linear" presStyleCnt="0">
        <dgm:presLayoutVars>
          <dgm:animLvl val="lvl"/>
          <dgm:resizeHandles val="exact"/>
        </dgm:presLayoutVars>
      </dgm:prSet>
      <dgm:spPr/>
    </dgm:pt>
    <dgm:pt modelId="{BF9B9F12-2AD4-4571-8DF9-9A571A23D3D6}" type="pres">
      <dgm:prSet presAssocID="{D8A3D17C-F474-4BFB-9F09-3CB16677F0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7E99FA-A437-48EE-83E2-A4ACE8A065F3}" type="pres">
      <dgm:prSet presAssocID="{D8A3D17C-F474-4BFB-9F09-3CB16677F0E0}" presName="childText" presStyleLbl="revTx" presStyleIdx="0" presStyleCnt="2">
        <dgm:presLayoutVars>
          <dgm:bulletEnabled val="1"/>
        </dgm:presLayoutVars>
      </dgm:prSet>
      <dgm:spPr/>
    </dgm:pt>
    <dgm:pt modelId="{4CEC1565-C2BD-4A8F-A274-4C783FE48EA5}" type="pres">
      <dgm:prSet presAssocID="{80303871-8C69-48BC-B52A-F7C6261E9F6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E7F3C8-7C02-4B0A-8188-B82FCDB13C3C}" type="pres">
      <dgm:prSet presAssocID="{80303871-8C69-48BC-B52A-F7C6261E9F6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EF82219-DA1C-44D4-9610-2D6DE6344F52}" type="presOf" srcId="{80303871-8C69-48BC-B52A-F7C6261E9F62}" destId="{4CEC1565-C2BD-4A8F-A274-4C783FE48EA5}" srcOrd="0" destOrd="0" presId="urn:microsoft.com/office/officeart/2005/8/layout/vList2"/>
    <dgm:cxn modelId="{411CD251-F08A-4320-8412-BEA9883988B1}" type="presOf" srcId="{7D174523-658A-4D8A-8327-A2C1B7112B14}" destId="{D87E99FA-A437-48EE-83E2-A4ACE8A065F3}" srcOrd="0" destOrd="0" presId="urn:microsoft.com/office/officeart/2005/8/layout/vList2"/>
    <dgm:cxn modelId="{17F62D58-29E1-42FE-B4C5-C713B12CA503}" type="presOf" srcId="{F055E562-0F4A-4D8A-9DEB-47F631634A56}" destId="{DBB37CE5-7AD3-44A0-B11A-EC988784CDBC}" srcOrd="0" destOrd="0" presId="urn:microsoft.com/office/officeart/2005/8/layout/vList2"/>
    <dgm:cxn modelId="{B156B386-5B14-456D-8F34-BABD55E7BAB9}" srcId="{80303871-8C69-48BC-B52A-F7C6261E9F62}" destId="{F214A2C0-8678-4C83-9B55-29BEB7BEBFAD}" srcOrd="1" destOrd="0" parTransId="{C7852616-DDB1-4CA9-BC79-C25E95B021B8}" sibTransId="{806E727F-6DCA-4C4F-A4DD-69A98BF1986B}"/>
    <dgm:cxn modelId="{DD0D76BF-BA82-486C-A789-054F2CB128FC}" srcId="{80303871-8C69-48BC-B52A-F7C6261E9F62}" destId="{E1A18B09-B448-48AA-8E1B-044624CAAC00}" srcOrd="0" destOrd="0" parTransId="{DC6EE396-6A9E-49AE-9DC1-653C910C4765}" sibTransId="{030B338B-61A1-4AE6-BCDE-63E3D2DDB108}"/>
    <dgm:cxn modelId="{090610C4-B613-428E-B5F7-84581EF32D8D}" srcId="{D8A3D17C-F474-4BFB-9F09-3CB16677F0E0}" destId="{7D174523-658A-4D8A-8327-A2C1B7112B14}" srcOrd="0" destOrd="0" parTransId="{BE7E26F8-A21D-45B7-A141-68DFC0DEACD2}" sibTransId="{405E8D31-0411-42C9-BDAB-0DCEAECA0BEC}"/>
    <dgm:cxn modelId="{00F95AC6-735D-4A4B-A71B-FCEFC3F0A556}" srcId="{D8A3D17C-F474-4BFB-9F09-3CB16677F0E0}" destId="{76B4928E-FDEB-4598-A362-34E1216C451C}" srcOrd="1" destOrd="0" parTransId="{3B6D0E97-C867-449E-96B8-7FA5A59093D9}" sibTransId="{715A6DB8-1E5E-4F57-A0AF-DA724584606B}"/>
    <dgm:cxn modelId="{29968BCD-5ECB-4850-84BA-A36DE7EDDBAF}" type="presOf" srcId="{E1A18B09-B448-48AA-8E1B-044624CAAC00}" destId="{56E7F3C8-7C02-4B0A-8188-B82FCDB13C3C}" srcOrd="0" destOrd="0" presId="urn:microsoft.com/office/officeart/2005/8/layout/vList2"/>
    <dgm:cxn modelId="{D944B4D8-53FF-4EC7-BEDC-55B4E657A52E}" srcId="{F055E562-0F4A-4D8A-9DEB-47F631634A56}" destId="{D8A3D17C-F474-4BFB-9F09-3CB16677F0E0}" srcOrd="0" destOrd="0" parTransId="{8ED644A2-4E34-489B-89D2-BA8B329065D6}" sibTransId="{A10C50EB-7190-443F-9155-3A64ECBB1A88}"/>
    <dgm:cxn modelId="{4AD9E9DB-3D12-43F0-857D-8F0C8A916E23}" type="presOf" srcId="{D8A3D17C-F474-4BFB-9F09-3CB16677F0E0}" destId="{BF9B9F12-2AD4-4571-8DF9-9A571A23D3D6}" srcOrd="0" destOrd="0" presId="urn:microsoft.com/office/officeart/2005/8/layout/vList2"/>
    <dgm:cxn modelId="{A95F46E0-EDE9-4BA0-AD62-EF0B2C1D8A06}" type="presOf" srcId="{76B4928E-FDEB-4598-A362-34E1216C451C}" destId="{D87E99FA-A437-48EE-83E2-A4ACE8A065F3}" srcOrd="0" destOrd="1" presId="urn:microsoft.com/office/officeart/2005/8/layout/vList2"/>
    <dgm:cxn modelId="{110F29F0-FB94-489E-AC77-C9B4EA097FE7}" srcId="{F055E562-0F4A-4D8A-9DEB-47F631634A56}" destId="{80303871-8C69-48BC-B52A-F7C6261E9F62}" srcOrd="1" destOrd="0" parTransId="{9ACD1079-6D52-40D6-9914-07A5643EBA1D}" sibTransId="{7C8D4D0F-05CA-4B93-949E-7029C30DC558}"/>
    <dgm:cxn modelId="{A0F69BF4-1B4E-4E95-A6EB-C0A1AFA7EDDB}" type="presOf" srcId="{F214A2C0-8678-4C83-9B55-29BEB7BEBFAD}" destId="{56E7F3C8-7C02-4B0A-8188-B82FCDB13C3C}" srcOrd="0" destOrd="1" presId="urn:microsoft.com/office/officeart/2005/8/layout/vList2"/>
    <dgm:cxn modelId="{AF2B8CD8-7F3E-4ABB-948F-04A2E6FFFFA3}" type="presParOf" srcId="{DBB37CE5-7AD3-44A0-B11A-EC988784CDBC}" destId="{BF9B9F12-2AD4-4571-8DF9-9A571A23D3D6}" srcOrd="0" destOrd="0" presId="urn:microsoft.com/office/officeart/2005/8/layout/vList2"/>
    <dgm:cxn modelId="{9AF67DAF-8237-4FEF-87B5-EEDAFC402EFD}" type="presParOf" srcId="{DBB37CE5-7AD3-44A0-B11A-EC988784CDBC}" destId="{D87E99FA-A437-48EE-83E2-A4ACE8A065F3}" srcOrd="1" destOrd="0" presId="urn:microsoft.com/office/officeart/2005/8/layout/vList2"/>
    <dgm:cxn modelId="{B7B5F128-BD07-45FF-ACAD-EE2BDB2FC5AC}" type="presParOf" srcId="{DBB37CE5-7AD3-44A0-B11A-EC988784CDBC}" destId="{4CEC1565-C2BD-4A8F-A274-4C783FE48EA5}" srcOrd="2" destOrd="0" presId="urn:microsoft.com/office/officeart/2005/8/layout/vList2"/>
    <dgm:cxn modelId="{8E2F8EC4-ADB3-4876-8082-90080273BF23}" type="presParOf" srcId="{DBB37CE5-7AD3-44A0-B11A-EC988784CDBC}" destId="{56E7F3C8-7C02-4B0A-8188-B82FCDB13C3C}" srcOrd="3" destOrd="0" presId="urn:microsoft.com/office/officeart/2005/8/layout/vList2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C4B6C8D-D5EF-4935-837A-1AC2955F9F5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39846DD-D8DC-45C6-A215-EB53450781E0}">
      <dgm:prSet phldrT="[Text]"/>
      <dgm:spPr/>
      <dgm:t>
        <a:bodyPr/>
        <a:lstStyle/>
        <a:p>
          <a:r>
            <a:rPr lang="en-US" dirty="0"/>
            <a:t>Business Idea: Benefits platform for freelancers with micro-financing opportunities</a:t>
          </a:r>
          <a:endParaRPr lang="en-GB" dirty="0"/>
        </a:p>
      </dgm:t>
    </dgm:pt>
    <dgm:pt modelId="{1D641F13-A5A1-4211-BBF1-849341AAA3F6}" type="parTrans" cxnId="{4364AB7A-FA96-4195-91A2-CB3424DC4892}">
      <dgm:prSet/>
      <dgm:spPr/>
      <dgm:t>
        <a:bodyPr/>
        <a:lstStyle/>
        <a:p>
          <a:endParaRPr lang="en-GB"/>
        </a:p>
      </dgm:t>
    </dgm:pt>
    <dgm:pt modelId="{921B7B3D-4CA7-431B-8E16-BB72DEF72E15}" type="sibTrans" cxnId="{4364AB7A-FA96-4195-91A2-CB3424DC4892}">
      <dgm:prSet/>
      <dgm:spPr/>
      <dgm:t>
        <a:bodyPr/>
        <a:lstStyle/>
        <a:p>
          <a:endParaRPr lang="en-GB"/>
        </a:p>
      </dgm:t>
    </dgm:pt>
    <dgm:pt modelId="{BA1F2A9D-79C1-4BB8-996A-C9B82214D437}">
      <dgm:prSet phldrT="[Text]"/>
      <dgm:spPr/>
      <dgm:t>
        <a:bodyPr/>
        <a:lstStyle/>
        <a:p>
          <a:r>
            <a:rPr lang="en-GB" dirty="0"/>
            <a:t>Stage: Validation</a:t>
          </a:r>
        </a:p>
      </dgm:t>
    </dgm:pt>
    <dgm:pt modelId="{C1A2B2BC-FF8C-4843-BE78-4B6424960A9C}" type="parTrans" cxnId="{F0F811E1-4798-400F-8851-BBCE8FF667C5}">
      <dgm:prSet/>
      <dgm:spPr/>
      <dgm:t>
        <a:bodyPr/>
        <a:lstStyle/>
        <a:p>
          <a:endParaRPr lang="en-GB"/>
        </a:p>
      </dgm:t>
    </dgm:pt>
    <dgm:pt modelId="{BD266C75-29E5-4201-B2AD-890CA71EC4E8}" type="sibTrans" cxnId="{F0F811E1-4798-400F-8851-BBCE8FF667C5}">
      <dgm:prSet/>
      <dgm:spPr/>
      <dgm:t>
        <a:bodyPr/>
        <a:lstStyle/>
        <a:p>
          <a:endParaRPr lang="en-GB"/>
        </a:p>
      </dgm:t>
    </dgm:pt>
    <dgm:pt modelId="{1D73E510-2A8F-4C7B-92C0-13DAB03257A2}">
      <dgm:prSet phldrT="[Text]"/>
      <dgm:spPr/>
      <dgm:t>
        <a:bodyPr/>
        <a:lstStyle/>
        <a:p>
          <a:r>
            <a:rPr lang="en-GB" dirty="0"/>
            <a:t>Ability to Pay: Low</a:t>
          </a:r>
        </a:p>
      </dgm:t>
    </dgm:pt>
    <dgm:pt modelId="{665FBA64-32CA-4FD3-A3BB-93FBC7BCFA26}" type="parTrans" cxnId="{421B6B24-9FD1-4470-8B42-22FF54AD4796}">
      <dgm:prSet/>
      <dgm:spPr/>
      <dgm:t>
        <a:bodyPr/>
        <a:lstStyle/>
        <a:p>
          <a:endParaRPr lang="en-GB"/>
        </a:p>
      </dgm:t>
    </dgm:pt>
    <dgm:pt modelId="{ADA51213-5C40-43EF-8FB7-607E8EA01B43}" type="sibTrans" cxnId="{421B6B24-9FD1-4470-8B42-22FF54AD4796}">
      <dgm:prSet/>
      <dgm:spPr/>
      <dgm:t>
        <a:bodyPr/>
        <a:lstStyle/>
        <a:p>
          <a:endParaRPr lang="en-GB"/>
        </a:p>
      </dgm:t>
    </dgm:pt>
    <dgm:pt modelId="{9287A67F-0197-4D7B-815A-302C72A09874}" type="pres">
      <dgm:prSet presAssocID="{7C4B6C8D-D5EF-4935-837A-1AC2955F9F50}" presName="Name0" presStyleCnt="0">
        <dgm:presLayoutVars>
          <dgm:dir/>
          <dgm:resizeHandles val="exact"/>
        </dgm:presLayoutVars>
      </dgm:prSet>
      <dgm:spPr/>
    </dgm:pt>
    <dgm:pt modelId="{664DE80D-DF89-47DE-87C8-BFD41AAF74C2}" type="pres">
      <dgm:prSet presAssocID="{739846DD-D8DC-45C6-A215-EB53450781E0}" presName="composite" presStyleCnt="0"/>
      <dgm:spPr/>
    </dgm:pt>
    <dgm:pt modelId="{5B93E583-5E47-47A4-868D-BD05C6F00CEC}" type="pres">
      <dgm:prSet presAssocID="{739846DD-D8DC-45C6-A215-EB53450781E0}" presName="rect1" presStyleLbl="trAlignAcc1" presStyleIdx="0" presStyleCnt="3">
        <dgm:presLayoutVars>
          <dgm:bulletEnabled val="1"/>
        </dgm:presLayoutVars>
      </dgm:prSet>
      <dgm:spPr/>
    </dgm:pt>
    <dgm:pt modelId="{3ABC91A2-9AB7-49EB-8101-2F7ABC156EFE}" type="pres">
      <dgm:prSet presAssocID="{739846DD-D8DC-45C6-A215-EB53450781E0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</dgm:pt>
    <dgm:pt modelId="{2D55D7CB-096A-4137-AE99-E1D71CE6D765}" type="pres">
      <dgm:prSet presAssocID="{921B7B3D-4CA7-431B-8E16-BB72DEF72E15}" presName="sibTrans" presStyleCnt="0"/>
      <dgm:spPr/>
    </dgm:pt>
    <dgm:pt modelId="{4D2D11A6-D900-438B-8498-FD6981B4F90B}" type="pres">
      <dgm:prSet presAssocID="{BA1F2A9D-79C1-4BB8-996A-C9B82214D437}" presName="composite" presStyleCnt="0"/>
      <dgm:spPr/>
    </dgm:pt>
    <dgm:pt modelId="{9A2CBD20-04C0-4D2B-A6EC-AE884746D345}" type="pres">
      <dgm:prSet presAssocID="{BA1F2A9D-79C1-4BB8-996A-C9B82214D437}" presName="rect1" presStyleLbl="trAlignAcc1" presStyleIdx="1" presStyleCnt="3">
        <dgm:presLayoutVars>
          <dgm:bulletEnabled val="1"/>
        </dgm:presLayoutVars>
      </dgm:prSet>
      <dgm:spPr/>
    </dgm:pt>
    <dgm:pt modelId="{E2D5EF69-3007-4F0B-AB07-8A816D8ACBB6}" type="pres">
      <dgm:prSet presAssocID="{BA1F2A9D-79C1-4BB8-996A-C9B82214D437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0CD3063-8FAE-4F21-BAEE-ACD5940C9F4B}" type="pres">
      <dgm:prSet presAssocID="{BD266C75-29E5-4201-B2AD-890CA71EC4E8}" presName="sibTrans" presStyleCnt="0"/>
      <dgm:spPr/>
    </dgm:pt>
    <dgm:pt modelId="{15CF026F-3D3E-4596-83C5-641C0CCCEC8B}" type="pres">
      <dgm:prSet presAssocID="{1D73E510-2A8F-4C7B-92C0-13DAB03257A2}" presName="composite" presStyleCnt="0"/>
      <dgm:spPr/>
    </dgm:pt>
    <dgm:pt modelId="{C22DDE57-A8A6-4E58-BD9E-AA1868C7B45D}" type="pres">
      <dgm:prSet presAssocID="{1D73E510-2A8F-4C7B-92C0-13DAB03257A2}" presName="rect1" presStyleLbl="trAlignAcc1" presStyleIdx="2" presStyleCnt="3">
        <dgm:presLayoutVars>
          <dgm:bulletEnabled val="1"/>
        </dgm:presLayoutVars>
      </dgm:prSet>
      <dgm:spPr/>
    </dgm:pt>
    <dgm:pt modelId="{2946E452-4B70-4EDF-87F9-A451CF6F1715}" type="pres">
      <dgm:prSet presAssocID="{1D73E510-2A8F-4C7B-92C0-13DAB03257A2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</dgm:ptLst>
  <dgm:cxnLst>
    <dgm:cxn modelId="{B5C67618-019D-41FC-8579-7CEA7C7D2A14}" type="presOf" srcId="{1D73E510-2A8F-4C7B-92C0-13DAB03257A2}" destId="{C22DDE57-A8A6-4E58-BD9E-AA1868C7B45D}" srcOrd="0" destOrd="0" presId="urn:microsoft.com/office/officeart/2008/layout/PictureStrips"/>
    <dgm:cxn modelId="{421B6B24-9FD1-4470-8B42-22FF54AD4796}" srcId="{7C4B6C8D-D5EF-4935-837A-1AC2955F9F50}" destId="{1D73E510-2A8F-4C7B-92C0-13DAB03257A2}" srcOrd="2" destOrd="0" parTransId="{665FBA64-32CA-4FD3-A3BB-93FBC7BCFA26}" sibTransId="{ADA51213-5C40-43EF-8FB7-607E8EA01B43}"/>
    <dgm:cxn modelId="{207D303F-7BC8-4B5F-B9E6-CF37CC7D2220}" type="presOf" srcId="{7C4B6C8D-D5EF-4935-837A-1AC2955F9F50}" destId="{9287A67F-0197-4D7B-815A-302C72A09874}" srcOrd="0" destOrd="0" presId="urn:microsoft.com/office/officeart/2008/layout/PictureStrips"/>
    <dgm:cxn modelId="{5E6E7979-FD4C-42A6-93A2-472CD8101943}" type="presOf" srcId="{739846DD-D8DC-45C6-A215-EB53450781E0}" destId="{5B93E583-5E47-47A4-868D-BD05C6F00CEC}" srcOrd="0" destOrd="0" presId="urn:microsoft.com/office/officeart/2008/layout/PictureStrips"/>
    <dgm:cxn modelId="{4364AB7A-FA96-4195-91A2-CB3424DC4892}" srcId="{7C4B6C8D-D5EF-4935-837A-1AC2955F9F50}" destId="{739846DD-D8DC-45C6-A215-EB53450781E0}" srcOrd="0" destOrd="0" parTransId="{1D641F13-A5A1-4211-BBF1-849341AAA3F6}" sibTransId="{921B7B3D-4CA7-431B-8E16-BB72DEF72E15}"/>
    <dgm:cxn modelId="{F0F811E1-4798-400F-8851-BBCE8FF667C5}" srcId="{7C4B6C8D-D5EF-4935-837A-1AC2955F9F50}" destId="{BA1F2A9D-79C1-4BB8-996A-C9B82214D437}" srcOrd="1" destOrd="0" parTransId="{C1A2B2BC-FF8C-4843-BE78-4B6424960A9C}" sibTransId="{BD266C75-29E5-4201-B2AD-890CA71EC4E8}"/>
    <dgm:cxn modelId="{F3DF97E3-9659-4BD8-8467-79183DCEA507}" type="presOf" srcId="{BA1F2A9D-79C1-4BB8-996A-C9B82214D437}" destId="{9A2CBD20-04C0-4D2B-A6EC-AE884746D345}" srcOrd="0" destOrd="0" presId="urn:microsoft.com/office/officeart/2008/layout/PictureStrips"/>
    <dgm:cxn modelId="{F7CBC0E1-A137-45E0-9E7D-065AF9CE991F}" type="presParOf" srcId="{9287A67F-0197-4D7B-815A-302C72A09874}" destId="{664DE80D-DF89-47DE-87C8-BFD41AAF74C2}" srcOrd="0" destOrd="0" presId="urn:microsoft.com/office/officeart/2008/layout/PictureStrips"/>
    <dgm:cxn modelId="{44E3F3B2-2563-4ECC-9601-0347439145AA}" type="presParOf" srcId="{664DE80D-DF89-47DE-87C8-BFD41AAF74C2}" destId="{5B93E583-5E47-47A4-868D-BD05C6F00CEC}" srcOrd="0" destOrd="0" presId="urn:microsoft.com/office/officeart/2008/layout/PictureStrips"/>
    <dgm:cxn modelId="{5244A72C-653B-41EE-A81B-9D610EE7CC64}" type="presParOf" srcId="{664DE80D-DF89-47DE-87C8-BFD41AAF74C2}" destId="{3ABC91A2-9AB7-49EB-8101-2F7ABC156EFE}" srcOrd="1" destOrd="0" presId="urn:microsoft.com/office/officeart/2008/layout/PictureStrips"/>
    <dgm:cxn modelId="{C69974A4-3935-4DD8-98CC-70BDCD804DB3}" type="presParOf" srcId="{9287A67F-0197-4D7B-815A-302C72A09874}" destId="{2D55D7CB-096A-4137-AE99-E1D71CE6D765}" srcOrd="1" destOrd="0" presId="urn:microsoft.com/office/officeart/2008/layout/PictureStrips"/>
    <dgm:cxn modelId="{95849442-B092-4615-830D-9660A9341E53}" type="presParOf" srcId="{9287A67F-0197-4D7B-815A-302C72A09874}" destId="{4D2D11A6-D900-438B-8498-FD6981B4F90B}" srcOrd="2" destOrd="0" presId="urn:microsoft.com/office/officeart/2008/layout/PictureStrips"/>
    <dgm:cxn modelId="{EEB0DB19-4867-4972-BD6F-9B9C329C1AAA}" type="presParOf" srcId="{4D2D11A6-D900-438B-8498-FD6981B4F90B}" destId="{9A2CBD20-04C0-4D2B-A6EC-AE884746D345}" srcOrd="0" destOrd="0" presId="urn:microsoft.com/office/officeart/2008/layout/PictureStrips"/>
    <dgm:cxn modelId="{81A2D593-2B59-4B74-BC06-5CB477A342AE}" type="presParOf" srcId="{4D2D11A6-D900-438B-8498-FD6981B4F90B}" destId="{E2D5EF69-3007-4F0B-AB07-8A816D8ACBB6}" srcOrd="1" destOrd="0" presId="urn:microsoft.com/office/officeart/2008/layout/PictureStrips"/>
    <dgm:cxn modelId="{49A7B207-E16B-41DD-8CBE-DAC376027E1D}" type="presParOf" srcId="{9287A67F-0197-4D7B-815A-302C72A09874}" destId="{D0CD3063-8FAE-4F21-BAEE-ACD5940C9F4B}" srcOrd="3" destOrd="0" presId="urn:microsoft.com/office/officeart/2008/layout/PictureStrips"/>
    <dgm:cxn modelId="{D8E73056-BB8D-4752-841C-DB54585CB6A3}" type="presParOf" srcId="{9287A67F-0197-4D7B-815A-302C72A09874}" destId="{15CF026F-3D3E-4596-83C5-641C0CCCEC8B}" srcOrd="4" destOrd="0" presId="urn:microsoft.com/office/officeart/2008/layout/PictureStrips"/>
    <dgm:cxn modelId="{5D3293C4-5C53-4582-ADF8-5A9C0DD733A3}" type="presParOf" srcId="{15CF026F-3D3E-4596-83C5-641C0CCCEC8B}" destId="{C22DDE57-A8A6-4E58-BD9E-AA1868C7B45D}" srcOrd="0" destOrd="0" presId="urn:microsoft.com/office/officeart/2008/layout/PictureStrips"/>
    <dgm:cxn modelId="{F5FA52F9-9E4A-4833-B4D7-B79E6DCF32D5}" type="presParOf" srcId="{15CF026F-3D3E-4596-83C5-641C0CCCEC8B}" destId="{2946E452-4B70-4EDF-87F9-A451CF6F1715}" srcOrd="1" destOrd="0" presId="urn:microsoft.com/office/officeart/2008/layout/PictureStrips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055E562-0F4A-4D8A-9DEB-47F631634A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8A3D17C-F474-4BFB-9F09-3CB16677F0E0}">
      <dgm:prSet phldrT="[Text]"/>
      <dgm:spPr/>
      <dgm:t>
        <a:bodyPr/>
        <a:lstStyle/>
        <a:p>
          <a:r>
            <a:rPr lang="en-GB" dirty="0"/>
            <a:t>Strengths</a:t>
          </a:r>
        </a:p>
      </dgm:t>
    </dgm:pt>
    <dgm:pt modelId="{8ED644A2-4E34-489B-89D2-BA8B329065D6}" type="parTrans" cxnId="{D944B4D8-53FF-4EC7-BEDC-55B4E657A52E}">
      <dgm:prSet/>
      <dgm:spPr/>
      <dgm:t>
        <a:bodyPr/>
        <a:lstStyle/>
        <a:p>
          <a:endParaRPr lang="en-GB"/>
        </a:p>
      </dgm:t>
    </dgm:pt>
    <dgm:pt modelId="{A10C50EB-7190-443F-9155-3A64ECBB1A88}" type="sibTrans" cxnId="{D944B4D8-53FF-4EC7-BEDC-55B4E657A52E}">
      <dgm:prSet/>
      <dgm:spPr/>
      <dgm:t>
        <a:bodyPr/>
        <a:lstStyle/>
        <a:p>
          <a:endParaRPr lang="en-GB"/>
        </a:p>
      </dgm:t>
    </dgm:pt>
    <dgm:pt modelId="{7D174523-658A-4D8A-8327-A2C1B7112B14}">
      <dgm:prSet phldrT="[Text]"/>
      <dgm:spPr/>
      <dgm:t>
        <a:bodyPr/>
        <a:lstStyle/>
        <a:p>
          <a:r>
            <a:rPr lang="en-US" dirty="0"/>
            <a:t>Addresses a niche market with high potential</a:t>
          </a:r>
          <a:endParaRPr lang="en-GB" dirty="0"/>
        </a:p>
      </dgm:t>
    </dgm:pt>
    <dgm:pt modelId="{BE7E26F8-A21D-45B7-A141-68DFC0DEACD2}" type="parTrans" cxnId="{090610C4-B613-428E-B5F7-84581EF32D8D}">
      <dgm:prSet/>
      <dgm:spPr/>
      <dgm:t>
        <a:bodyPr/>
        <a:lstStyle/>
        <a:p>
          <a:endParaRPr lang="en-GB"/>
        </a:p>
      </dgm:t>
    </dgm:pt>
    <dgm:pt modelId="{405E8D31-0411-42C9-BDAB-0DCEAECA0BEC}" type="sibTrans" cxnId="{090610C4-B613-428E-B5F7-84581EF32D8D}">
      <dgm:prSet/>
      <dgm:spPr/>
      <dgm:t>
        <a:bodyPr/>
        <a:lstStyle/>
        <a:p>
          <a:endParaRPr lang="en-GB"/>
        </a:p>
      </dgm:t>
    </dgm:pt>
    <dgm:pt modelId="{80303871-8C69-48BC-B52A-F7C6261E9F62}">
      <dgm:prSet phldrT="[Text]"/>
      <dgm:spPr/>
      <dgm:t>
        <a:bodyPr/>
        <a:lstStyle/>
        <a:p>
          <a:r>
            <a:rPr lang="en-GB" dirty="0"/>
            <a:t>Weaknesses</a:t>
          </a:r>
        </a:p>
      </dgm:t>
    </dgm:pt>
    <dgm:pt modelId="{9ACD1079-6D52-40D6-9914-07A5643EBA1D}" type="parTrans" cxnId="{110F29F0-FB94-489E-AC77-C9B4EA097FE7}">
      <dgm:prSet/>
      <dgm:spPr/>
      <dgm:t>
        <a:bodyPr/>
        <a:lstStyle/>
        <a:p>
          <a:endParaRPr lang="en-GB"/>
        </a:p>
      </dgm:t>
    </dgm:pt>
    <dgm:pt modelId="{7C8D4D0F-05CA-4B93-949E-7029C30DC558}" type="sibTrans" cxnId="{110F29F0-FB94-489E-AC77-C9B4EA097FE7}">
      <dgm:prSet/>
      <dgm:spPr/>
      <dgm:t>
        <a:bodyPr/>
        <a:lstStyle/>
        <a:p>
          <a:endParaRPr lang="en-GB"/>
        </a:p>
      </dgm:t>
    </dgm:pt>
    <dgm:pt modelId="{E1A18B09-B448-48AA-8E1B-044624CAAC00}">
      <dgm:prSet phldrT="[Text]"/>
      <dgm:spPr/>
      <dgm:t>
        <a:bodyPr/>
        <a:lstStyle/>
        <a:p>
          <a:r>
            <a:rPr lang="en-GB" dirty="0"/>
            <a:t>Trust-building with freelancers</a:t>
          </a:r>
        </a:p>
      </dgm:t>
    </dgm:pt>
    <dgm:pt modelId="{DC6EE396-6A9E-49AE-9DC1-653C910C4765}" type="parTrans" cxnId="{DD0D76BF-BA82-486C-A789-054F2CB128FC}">
      <dgm:prSet/>
      <dgm:spPr/>
      <dgm:t>
        <a:bodyPr/>
        <a:lstStyle/>
        <a:p>
          <a:endParaRPr lang="en-GB"/>
        </a:p>
      </dgm:t>
    </dgm:pt>
    <dgm:pt modelId="{030B338B-61A1-4AE6-BCDE-63E3D2DDB108}" type="sibTrans" cxnId="{DD0D76BF-BA82-486C-A789-054F2CB128FC}">
      <dgm:prSet/>
      <dgm:spPr/>
      <dgm:t>
        <a:bodyPr/>
        <a:lstStyle/>
        <a:p>
          <a:endParaRPr lang="en-GB"/>
        </a:p>
      </dgm:t>
    </dgm:pt>
    <dgm:pt modelId="{1E708382-BCC4-4949-8AAD-A0B54BB0CE42}">
      <dgm:prSet/>
      <dgm:spPr/>
      <dgm:t>
        <a:bodyPr/>
        <a:lstStyle/>
        <a:p>
          <a:r>
            <a:rPr lang="en-US" dirty="0"/>
            <a:t>Provides financial security for freelancers</a:t>
          </a:r>
          <a:endParaRPr lang="en-GB" dirty="0"/>
        </a:p>
      </dgm:t>
    </dgm:pt>
    <dgm:pt modelId="{0082D053-B4B6-4381-BECF-B967FB4E54C2}" type="parTrans" cxnId="{91C56DE5-2FA0-443D-B214-FA4EF6C0FB8E}">
      <dgm:prSet/>
      <dgm:spPr/>
      <dgm:t>
        <a:bodyPr/>
        <a:lstStyle/>
        <a:p>
          <a:endParaRPr lang="en-GB"/>
        </a:p>
      </dgm:t>
    </dgm:pt>
    <dgm:pt modelId="{F6EF9809-6CBF-4530-AD91-44048055B459}" type="sibTrans" cxnId="{91C56DE5-2FA0-443D-B214-FA4EF6C0FB8E}">
      <dgm:prSet/>
      <dgm:spPr/>
      <dgm:t>
        <a:bodyPr/>
        <a:lstStyle/>
        <a:p>
          <a:endParaRPr lang="en-GB"/>
        </a:p>
      </dgm:t>
    </dgm:pt>
    <dgm:pt modelId="{F729A719-76C8-4CCE-A26D-FA62E7C1A4B1}">
      <dgm:prSet/>
      <dgm:spPr/>
      <dgm:t>
        <a:bodyPr/>
        <a:lstStyle/>
        <a:p>
          <a:r>
            <a:rPr lang="en-GB" dirty="0"/>
            <a:t>Innovative micro-financing solutions</a:t>
          </a:r>
        </a:p>
      </dgm:t>
    </dgm:pt>
    <dgm:pt modelId="{6028F3F2-2C9C-47E6-8F76-F466AF3CAC9E}" type="parTrans" cxnId="{571722AF-F48B-4F54-9D57-D345986FDF98}">
      <dgm:prSet/>
      <dgm:spPr/>
      <dgm:t>
        <a:bodyPr/>
        <a:lstStyle/>
        <a:p>
          <a:endParaRPr lang="en-GB"/>
        </a:p>
      </dgm:t>
    </dgm:pt>
    <dgm:pt modelId="{9074ED15-1E7A-4097-97E1-83C1E47C7064}" type="sibTrans" cxnId="{571722AF-F48B-4F54-9D57-D345986FDF98}">
      <dgm:prSet/>
      <dgm:spPr/>
      <dgm:t>
        <a:bodyPr/>
        <a:lstStyle/>
        <a:p>
          <a:endParaRPr lang="en-GB"/>
        </a:p>
      </dgm:t>
    </dgm:pt>
    <dgm:pt modelId="{538B78C6-1226-4825-9A8E-33C43EAE0E97}">
      <dgm:prSet/>
      <dgm:spPr/>
      <dgm:t>
        <a:bodyPr/>
        <a:lstStyle/>
        <a:p>
          <a:r>
            <a:rPr lang="en-GB" dirty="0"/>
            <a:t>Financial risk management</a:t>
          </a:r>
        </a:p>
      </dgm:t>
    </dgm:pt>
    <dgm:pt modelId="{D9D10993-668B-485F-B385-C4A7506D9ECB}" type="parTrans" cxnId="{07F5E39C-4627-465A-AD00-80CC969D4D87}">
      <dgm:prSet/>
      <dgm:spPr/>
      <dgm:t>
        <a:bodyPr/>
        <a:lstStyle/>
        <a:p>
          <a:endParaRPr lang="en-GB"/>
        </a:p>
      </dgm:t>
    </dgm:pt>
    <dgm:pt modelId="{74C22550-570E-423A-AD2F-5297F3D53E77}" type="sibTrans" cxnId="{07F5E39C-4627-465A-AD00-80CC969D4D87}">
      <dgm:prSet/>
      <dgm:spPr/>
      <dgm:t>
        <a:bodyPr/>
        <a:lstStyle/>
        <a:p>
          <a:endParaRPr lang="en-GB"/>
        </a:p>
      </dgm:t>
    </dgm:pt>
    <dgm:pt modelId="{DBB37CE5-7AD3-44A0-B11A-EC988784CDBC}" type="pres">
      <dgm:prSet presAssocID="{F055E562-0F4A-4D8A-9DEB-47F631634A56}" presName="linear" presStyleCnt="0">
        <dgm:presLayoutVars>
          <dgm:animLvl val="lvl"/>
          <dgm:resizeHandles val="exact"/>
        </dgm:presLayoutVars>
      </dgm:prSet>
      <dgm:spPr/>
    </dgm:pt>
    <dgm:pt modelId="{BF9B9F12-2AD4-4571-8DF9-9A571A23D3D6}" type="pres">
      <dgm:prSet presAssocID="{D8A3D17C-F474-4BFB-9F09-3CB16677F0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7E99FA-A437-48EE-83E2-A4ACE8A065F3}" type="pres">
      <dgm:prSet presAssocID="{D8A3D17C-F474-4BFB-9F09-3CB16677F0E0}" presName="childText" presStyleLbl="revTx" presStyleIdx="0" presStyleCnt="2">
        <dgm:presLayoutVars>
          <dgm:bulletEnabled val="1"/>
        </dgm:presLayoutVars>
      </dgm:prSet>
      <dgm:spPr/>
    </dgm:pt>
    <dgm:pt modelId="{4CEC1565-C2BD-4A8F-A274-4C783FE48EA5}" type="pres">
      <dgm:prSet presAssocID="{80303871-8C69-48BC-B52A-F7C6261E9F6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E7F3C8-7C02-4B0A-8188-B82FCDB13C3C}" type="pres">
      <dgm:prSet presAssocID="{80303871-8C69-48BC-B52A-F7C6261E9F6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D09B206-1F80-4093-B08A-8D5036FC119C}" type="presOf" srcId="{1E708382-BCC4-4949-8AAD-A0B54BB0CE42}" destId="{D87E99FA-A437-48EE-83E2-A4ACE8A065F3}" srcOrd="0" destOrd="1" presId="urn:microsoft.com/office/officeart/2005/8/layout/vList2"/>
    <dgm:cxn modelId="{1EF82219-DA1C-44D4-9610-2D6DE6344F52}" type="presOf" srcId="{80303871-8C69-48BC-B52A-F7C6261E9F62}" destId="{4CEC1565-C2BD-4A8F-A274-4C783FE48EA5}" srcOrd="0" destOrd="0" presId="urn:microsoft.com/office/officeart/2005/8/layout/vList2"/>
    <dgm:cxn modelId="{411CD251-F08A-4320-8412-BEA9883988B1}" type="presOf" srcId="{7D174523-658A-4D8A-8327-A2C1B7112B14}" destId="{D87E99FA-A437-48EE-83E2-A4ACE8A065F3}" srcOrd="0" destOrd="0" presId="urn:microsoft.com/office/officeart/2005/8/layout/vList2"/>
    <dgm:cxn modelId="{17F62D58-29E1-42FE-B4C5-C713B12CA503}" type="presOf" srcId="{F055E562-0F4A-4D8A-9DEB-47F631634A56}" destId="{DBB37CE5-7AD3-44A0-B11A-EC988784CDBC}" srcOrd="0" destOrd="0" presId="urn:microsoft.com/office/officeart/2005/8/layout/vList2"/>
    <dgm:cxn modelId="{4DC16D85-5BA3-42C7-83B1-93DDC44DF19A}" type="presOf" srcId="{538B78C6-1226-4825-9A8E-33C43EAE0E97}" destId="{56E7F3C8-7C02-4B0A-8188-B82FCDB13C3C}" srcOrd="0" destOrd="1" presId="urn:microsoft.com/office/officeart/2005/8/layout/vList2"/>
    <dgm:cxn modelId="{07F5E39C-4627-465A-AD00-80CC969D4D87}" srcId="{80303871-8C69-48BC-B52A-F7C6261E9F62}" destId="{538B78C6-1226-4825-9A8E-33C43EAE0E97}" srcOrd="1" destOrd="0" parTransId="{D9D10993-668B-485F-B385-C4A7506D9ECB}" sibTransId="{74C22550-570E-423A-AD2F-5297F3D53E77}"/>
    <dgm:cxn modelId="{571722AF-F48B-4F54-9D57-D345986FDF98}" srcId="{D8A3D17C-F474-4BFB-9F09-3CB16677F0E0}" destId="{F729A719-76C8-4CCE-A26D-FA62E7C1A4B1}" srcOrd="2" destOrd="0" parTransId="{6028F3F2-2C9C-47E6-8F76-F466AF3CAC9E}" sibTransId="{9074ED15-1E7A-4097-97E1-83C1E47C7064}"/>
    <dgm:cxn modelId="{DD0D76BF-BA82-486C-A789-054F2CB128FC}" srcId="{80303871-8C69-48BC-B52A-F7C6261E9F62}" destId="{E1A18B09-B448-48AA-8E1B-044624CAAC00}" srcOrd="0" destOrd="0" parTransId="{DC6EE396-6A9E-49AE-9DC1-653C910C4765}" sibTransId="{030B338B-61A1-4AE6-BCDE-63E3D2DDB108}"/>
    <dgm:cxn modelId="{090610C4-B613-428E-B5F7-84581EF32D8D}" srcId="{D8A3D17C-F474-4BFB-9F09-3CB16677F0E0}" destId="{7D174523-658A-4D8A-8327-A2C1B7112B14}" srcOrd="0" destOrd="0" parTransId="{BE7E26F8-A21D-45B7-A141-68DFC0DEACD2}" sibTransId="{405E8D31-0411-42C9-BDAB-0DCEAECA0BEC}"/>
    <dgm:cxn modelId="{29968BCD-5ECB-4850-84BA-A36DE7EDDBAF}" type="presOf" srcId="{E1A18B09-B448-48AA-8E1B-044624CAAC00}" destId="{56E7F3C8-7C02-4B0A-8188-B82FCDB13C3C}" srcOrd="0" destOrd="0" presId="urn:microsoft.com/office/officeart/2005/8/layout/vList2"/>
    <dgm:cxn modelId="{D944B4D8-53FF-4EC7-BEDC-55B4E657A52E}" srcId="{F055E562-0F4A-4D8A-9DEB-47F631634A56}" destId="{D8A3D17C-F474-4BFB-9F09-3CB16677F0E0}" srcOrd="0" destOrd="0" parTransId="{8ED644A2-4E34-489B-89D2-BA8B329065D6}" sibTransId="{A10C50EB-7190-443F-9155-3A64ECBB1A88}"/>
    <dgm:cxn modelId="{4AD9E9DB-3D12-43F0-857D-8F0C8A916E23}" type="presOf" srcId="{D8A3D17C-F474-4BFB-9F09-3CB16677F0E0}" destId="{BF9B9F12-2AD4-4571-8DF9-9A571A23D3D6}" srcOrd="0" destOrd="0" presId="urn:microsoft.com/office/officeart/2005/8/layout/vList2"/>
    <dgm:cxn modelId="{91C56DE5-2FA0-443D-B214-FA4EF6C0FB8E}" srcId="{D8A3D17C-F474-4BFB-9F09-3CB16677F0E0}" destId="{1E708382-BCC4-4949-8AAD-A0B54BB0CE42}" srcOrd="1" destOrd="0" parTransId="{0082D053-B4B6-4381-BECF-B967FB4E54C2}" sibTransId="{F6EF9809-6CBF-4530-AD91-44048055B459}"/>
    <dgm:cxn modelId="{64C589E9-4725-4AAA-9BDE-ACF90C369372}" type="presOf" srcId="{F729A719-76C8-4CCE-A26D-FA62E7C1A4B1}" destId="{D87E99FA-A437-48EE-83E2-A4ACE8A065F3}" srcOrd="0" destOrd="2" presId="urn:microsoft.com/office/officeart/2005/8/layout/vList2"/>
    <dgm:cxn modelId="{110F29F0-FB94-489E-AC77-C9B4EA097FE7}" srcId="{F055E562-0F4A-4D8A-9DEB-47F631634A56}" destId="{80303871-8C69-48BC-B52A-F7C6261E9F62}" srcOrd="1" destOrd="0" parTransId="{9ACD1079-6D52-40D6-9914-07A5643EBA1D}" sibTransId="{7C8D4D0F-05CA-4B93-949E-7029C30DC558}"/>
    <dgm:cxn modelId="{AF2B8CD8-7F3E-4ABB-948F-04A2E6FFFFA3}" type="presParOf" srcId="{DBB37CE5-7AD3-44A0-B11A-EC988784CDBC}" destId="{BF9B9F12-2AD4-4571-8DF9-9A571A23D3D6}" srcOrd="0" destOrd="0" presId="urn:microsoft.com/office/officeart/2005/8/layout/vList2"/>
    <dgm:cxn modelId="{9AF67DAF-8237-4FEF-87B5-EEDAFC402EFD}" type="presParOf" srcId="{DBB37CE5-7AD3-44A0-B11A-EC988784CDBC}" destId="{D87E99FA-A437-48EE-83E2-A4ACE8A065F3}" srcOrd="1" destOrd="0" presId="urn:microsoft.com/office/officeart/2005/8/layout/vList2"/>
    <dgm:cxn modelId="{B7B5F128-BD07-45FF-ACAD-EE2BDB2FC5AC}" type="presParOf" srcId="{DBB37CE5-7AD3-44A0-B11A-EC988784CDBC}" destId="{4CEC1565-C2BD-4A8F-A274-4C783FE48EA5}" srcOrd="2" destOrd="0" presId="urn:microsoft.com/office/officeart/2005/8/layout/vList2"/>
    <dgm:cxn modelId="{8E2F8EC4-ADB3-4876-8082-90080273BF23}" type="presParOf" srcId="{DBB37CE5-7AD3-44A0-B11A-EC988784CDBC}" destId="{56E7F3C8-7C02-4B0A-8188-B82FCDB13C3C}" srcOrd="3" destOrd="0" presId="urn:microsoft.com/office/officeart/2005/8/layout/vList2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C4B6C8D-D5EF-4935-837A-1AC2955F9F5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39846DD-D8DC-45C6-A215-EB53450781E0}">
      <dgm:prSet phldrT="[Text]"/>
      <dgm:spPr/>
      <dgm:t>
        <a:bodyPr/>
        <a:lstStyle/>
        <a:p>
          <a:r>
            <a:rPr lang="en-US" dirty="0"/>
            <a:t>Business Idea: My Home, a manpower-handling platform</a:t>
          </a:r>
          <a:endParaRPr lang="en-GB" dirty="0"/>
        </a:p>
      </dgm:t>
    </dgm:pt>
    <dgm:pt modelId="{1D641F13-A5A1-4211-BBF1-849341AAA3F6}" type="parTrans" cxnId="{4364AB7A-FA96-4195-91A2-CB3424DC4892}">
      <dgm:prSet/>
      <dgm:spPr/>
      <dgm:t>
        <a:bodyPr/>
        <a:lstStyle/>
        <a:p>
          <a:endParaRPr lang="en-GB"/>
        </a:p>
      </dgm:t>
    </dgm:pt>
    <dgm:pt modelId="{921B7B3D-4CA7-431B-8E16-BB72DEF72E15}" type="sibTrans" cxnId="{4364AB7A-FA96-4195-91A2-CB3424DC4892}">
      <dgm:prSet/>
      <dgm:spPr/>
      <dgm:t>
        <a:bodyPr/>
        <a:lstStyle/>
        <a:p>
          <a:endParaRPr lang="en-GB"/>
        </a:p>
      </dgm:t>
    </dgm:pt>
    <dgm:pt modelId="{BA1F2A9D-79C1-4BB8-996A-C9B82214D437}">
      <dgm:prSet phldrT="[Text]"/>
      <dgm:spPr/>
      <dgm:t>
        <a:bodyPr/>
        <a:lstStyle/>
        <a:p>
          <a:r>
            <a:rPr lang="en-GB" dirty="0"/>
            <a:t>Stage: Validation</a:t>
          </a:r>
        </a:p>
      </dgm:t>
    </dgm:pt>
    <dgm:pt modelId="{C1A2B2BC-FF8C-4843-BE78-4B6424960A9C}" type="parTrans" cxnId="{F0F811E1-4798-400F-8851-BBCE8FF667C5}">
      <dgm:prSet/>
      <dgm:spPr/>
      <dgm:t>
        <a:bodyPr/>
        <a:lstStyle/>
        <a:p>
          <a:endParaRPr lang="en-GB"/>
        </a:p>
      </dgm:t>
    </dgm:pt>
    <dgm:pt modelId="{BD266C75-29E5-4201-B2AD-890CA71EC4E8}" type="sibTrans" cxnId="{F0F811E1-4798-400F-8851-BBCE8FF667C5}">
      <dgm:prSet/>
      <dgm:spPr/>
      <dgm:t>
        <a:bodyPr/>
        <a:lstStyle/>
        <a:p>
          <a:endParaRPr lang="en-GB"/>
        </a:p>
      </dgm:t>
    </dgm:pt>
    <dgm:pt modelId="{1D73E510-2A8F-4C7B-92C0-13DAB03257A2}">
      <dgm:prSet phldrT="[Text]"/>
      <dgm:spPr/>
      <dgm:t>
        <a:bodyPr/>
        <a:lstStyle/>
        <a:p>
          <a:r>
            <a:rPr lang="en-GB" dirty="0"/>
            <a:t>Ability to Pay: High</a:t>
          </a:r>
        </a:p>
      </dgm:t>
    </dgm:pt>
    <dgm:pt modelId="{665FBA64-32CA-4FD3-A3BB-93FBC7BCFA26}" type="parTrans" cxnId="{421B6B24-9FD1-4470-8B42-22FF54AD4796}">
      <dgm:prSet/>
      <dgm:spPr/>
      <dgm:t>
        <a:bodyPr/>
        <a:lstStyle/>
        <a:p>
          <a:endParaRPr lang="en-GB"/>
        </a:p>
      </dgm:t>
    </dgm:pt>
    <dgm:pt modelId="{ADA51213-5C40-43EF-8FB7-607E8EA01B43}" type="sibTrans" cxnId="{421B6B24-9FD1-4470-8B42-22FF54AD4796}">
      <dgm:prSet/>
      <dgm:spPr/>
      <dgm:t>
        <a:bodyPr/>
        <a:lstStyle/>
        <a:p>
          <a:endParaRPr lang="en-GB"/>
        </a:p>
      </dgm:t>
    </dgm:pt>
    <dgm:pt modelId="{9287A67F-0197-4D7B-815A-302C72A09874}" type="pres">
      <dgm:prSet presAssocID="{7C4B6C8D-D5EF-4935-837A-1AC2955F9F50}" presName="Name0" presStyleCnt="0">
        <dgm:presLayoutVars>
          <dgm:dir/>
          <dgm:resizeHandles val="exact"/>
        </dgm:presLayoutVars>
      </dgm:prSet>
      <dgm:spPr/>
    </dgm:pt>
    <dgm:pt modelId="{664DE80D-DF89-47DE-87C8-BFD41AAF74C2}" type="pres">
      <dgm:prSet presAssocID="{739846DD-D8DC-45C6-A215-EB53450781E0}" presName="composite" presStyleCnt="0"/>
      <dgm:spPr/>
    </dgm:pt>
    <dgm:pt modelId="{5B93E583-5E47-47A4-868D-BD05C6F00CEC}" type="pres">
      <dgm:prSet presAssocID="{739846DD-D8DC-45C6-A215-EB53450781E0}" presName="rect1" presStyleLbl="trAlignAcc1" presStyleIdx="0" presStyleCnt="3">
        <dgm:presLayoutVars>
          <dgm:bulletEnabled val="1"/>
        </dgm:presLayoutVars>
      </dgm:prSet>
      <dgm:spPr/>
    </dgm:pt>
    <dgm:pt modelId="{3ABC91A2-9AB7-49EB-8101-2F7ABC156EFE}" type="pres">
      <dgm:prSet presAssocID="{739846DD-D8DC-45C6-A215-EB53450781E0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</dgm:pt>
    <dgm:pt modelId="{2D55D7CB-096A-4137-AE99-E1D71CE6D765}" type="pres">
      <dgm:prSet presAssocID="{921B7B3D-4CA7-431B-8E16-BB72DEF72E15}" presName="sibTrans" presStyleCnt="0"/>
      <dgm:spPr/>
    </dgm:pt>
    <dgm:pt modelId="{4D2D11A6-D900-438B-8498-FD6981B4F90B}" type="pres">
      <dgm:prSet presAssocID="{BA1F2A9D-79C1-4BB8-996A-C9B82214D437}" presName="composite" presStyleCnt="0"/>
      <dgm:spPr/>
    </dgm:pt>
    <dgm:pt modelId="{9A2CBD20-04C0-4D2B-A6EC-AE884746D345}" type="pres">
      <dgm:prSet presAssocID="{BA1F2A9D-79C1-4BB8-996A-C9B82214D437}" presName="rect1" presStyleLbl="trAlignAcc1" presStyleIdx="1" presStyleCnt="3">
        <dgm:presLayoutVars>
          <dgm:bulletEnabled val="1"/>
        </dgm:presLayoutVars>
      </dgm:prSet>
      <dgm:spPr/>
    </dgm:pt>
    <dgm:pt modelId="{E2D5EF69-3007-4F0B-AB07-8A816D8ACBB6}" type="pres">
      <dgm:prSet presAssocID="{BA1F2A9D-79C1-4BB8-996A-C9B82214D437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0CD3063-8FAE-4F21-BAEE-ACD5940C9F4B}" type="pres">
      <dgm:prSet presAssocID="{BD266C75-29E5-4201-B2AD-890CA71EC4E8}" presName="sibTrans" presStyleCnt="0"/>
      <dgm:spPr/>
    </dgm:pt>
    <dgm:pt modelId="{15CF026F-3D3E-4596-83C5-641C0CCCEC8B}" type="pres">
      <dgm:prSet presAssocID="{1D73E510-2A8F-4C7B-92C0-13DAB03257A2}" presName="composite" presStyleCnt="0"/>
      <dgm:spPr/>
    </dgm:pt>
    <dgm:pt modelId="{C22DDE57-A8A6-4E58-BD9E-AA1868C7B45D}" type="pres">
      <dgm:prSet presAssocID="{1D73E510-2A8F-4C7B-92C0-13DAB03257A2}" presName="rect1" presStyleLbl="trAlignAcc1" presStyleIdx="2" presStyleCnt="3">
        <dgm:presLayoutVars>
          <dgm:bulletEnabled val="1"/>
        </dgm:presLayoutVars>
      </dgm:prSet>
      <dgm:spPr/>
    </dgm:pt>
    <dgm:pt modelId="{2946E452-4B70-4EDF-87F9-A451CF6F1715}" type="pres">
      <dgm:prSet presAssocID="{1D73E510-2A8F-4C7B-92C0-13DAB03257A2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</dgm:ptLst>
  <dgm:cxnLst>
    <dgm:cxn modelId="{B5C67618-019D-41FC-8579-7CEA7C7D2A14}" type="presOf" srcId="{1D73E510-2A8F-4C7B-92C0-13DAB03257A2}" destId="{C22DDE57-A8A6-4E58-BD9E-AA1868C7B45D}" srcOrd="0" destOrd="0" presId="urn:microsoft.com/office/officeart/2008/layout/PictureStrips"/>
    <dgm:cxn modelId="{421B6B24-9FD1-4470-8B42-22FF54AD4796}" srcId="{7C4B6C8D-D5EF-4935-837A-1AC2955F9F50}" destId="{1D73E510-2A8F-4C7B-92C0-13DAB03257A2}" srcOrd="2" destOrd="0" parTransId="{665FBA64-32CA-4FD3-A3BB-93FBC7BCFA26}" sibTransId="{ADA51213-5C40-43EF-8FB7-607E8EA01B43}"/>
    <dgm:cxn modelId="{207D303F-7BC8-4B5F-B9E6-CF37CC7D2220}" type="presOf" srcId="{7C4B6C8D-D5EF-4935-837A-1AC2955F9F50}" destId="{9287A67F-0197-4D7B-815A-302C72A09874}" srcOrd="0" destOrd="0" presId="urn:microsoft.com/office/officeart/2008/layout/PictureStrips"/>
    <dgm:cxn modelId="{5E6E7979-FD4C-42A6-93A2-472CD8101943}" type="presOf" srcId="{739846DD-D8DC-45C6-A215-EB53450781E0}" destId="{5B93E583-5E47-47A4-868D-BD05C6F00CEC}" srcOrd="0" destOrd="0" presId="urn:microsoft.com/office/officeart/2008/layout/PictureStrips"/>
    <dgm:cxn modelId="{4364AB7A-FA96-4195-91A2-CB3424DC4892}" srcId="{7C4B6C8D-D5EF-4935-837A-1AC2955F9F50}" destId="{739846DD-D8DC-45C6-A215-EB53450781E0}" srcOrd="0" destOrd="0" parTransId="{1D641F13-A5A1-4211-BBF1-849341AAA3F6}" sibTransId="{921B7B3D-4CA7-431B-8E16-BB72DEF72E15}"/>
    <dgm:cxn modelId="{F0F811E1-4798-400F-8851-BBCE8FF667C5}" srcId="{7C4B6C8D-D5EF-4935-837A-1AC2955F9F50}" destId="{BA1F2A9D-79C1-4BB8-996A-C9B82214D437}" srcOrd="1" destOrd="0" parTransId="{C1A2B2BC-FF8C-4843-BE78-4B6424960A9C}" sibTransId="{BD266C75-29E5-4201-B2AD-890CA71EC4E8}"/>
    <dgm:cxn modelId="{F3DF97E3-9659-4BD8-8467-79183DCEA507}" type="presOf" srcId="{BA1F2A9D-79C1-4BB8-996A-C9B82214D437}" destId="{9A2CBD20-04C0-4D2B-A6EC-AE884746D345}" srcOrd="0" destOrd="0" presId="urn:microsoft.com/office/officeart/2008/layout/PictureStrips"/>
    <dgm:cxn modelId="{F7CBC0E1-A137-45E0-9E7D-065AF9CE991F}" type="presParOf" srcId="{9287A67F-0197-4D7B-815A-302C72A09874}" destId="{664DE80D-DF89-47DE-87C8-BFD41AAF74C2}" srcOrd="0" destOrd="0" presId="urn:microsoft.com/office/officeart/2008/layout/PictureStrips"/>
    <dgm:cxn modelId="{44E3F3B2-2563-4ECC-9601-0347439145AA}" type="presParOf" srcId="{664DE80D-DF89-47DE-87C8-BFD41AAF74C2}" destId="{5B93E583-5E47-47A4-868D-BD05C6F00CEC}" srcOrd="0" destOrd="0" presId="urn:microsoft.com/office/officeart/2008/layout/PictureStrips"/>
    <dgm:cxn modelId="{5244A72C-653B-41EE-A81B-9D610EE7CC64}" type="presParOf" srcId="{664DE80D-DF89-47DE-87C8-BFD41AAF74C2}" destId="{3ABC91A2-9AB7-49EB-8101-2F7ABC156EFE}" srcOrd="1" destOrd="0" presId="urn:microsoft.com/office/officeart/2008/layout/PictureStrips"/>
    <dgm:cxn modelId="{C69974A4-3935-4DD8-98CC-70BDCD804DB3}" type="presParOf" srcId="{9287A67F-0197-4D7B-815A-302C72A09874}" destId="{2D55D7CB-096A-4137-AE99-E1D71CE6D765}" srcOrd="1" destOrd="0" presId="urn:microsoft.com/office/officeart/2008/layout/PictureStrips"/>
    <dgm:cxn modelId="{95849442-B092-4615-830D-9660A9341E53}" type="presParOf" srcId="{9287A67F-0197-4D7B-815A-302C72A09874}" destId="{4D2D11A6-D900-438B-8498-FD6981B4F90B}" srcOrd="2" destOrd="0" presId="urn:microsoft.com/office/officeart/2008/layout/PictureStrips"/>
    <dgm:cxn modelId="{EEB0DB19-4867-4972-BD6F-9B9C329C1AAA}" type="presParOf" srcId="{4D2D11A6-D900-438B-8498-FD6981B4F90B}" destId="{9A2CBD20-04C0-4D2B-A6EC-AE884746D345}" srcOrd="0" destOrd="0" presId="urn:microsoft.com/office/officeart/2008/layout/PictureStrips"/>
    <dgm:cxn modelId="{81A2D593-2B59-4B74-BC06-5CB477A342AE}" type="presParOf" srcId="{4D2D11A6-D900-438B-8498-FD6981B4F90B}" destId="{E2D5EF69-3007-4F0B-AB07-8A816D8ACBB6}" srcOrd="1" destOrd="0" presId="urn:microsoft.com/office/officeart/2008/layout/PictureStrips"/>
    <dgm:cxn modelId="{49A7B207-E16B-41DD-8CBE-DAC376027E1D}" type="presParOf" srcId="{9287A67F-0197-4D7B-815A-302C72A09874}" destId="{D0CD3063-8FAE-4F21-BAEE-ACD5940C9F4B}" srcOrd="3" destOrd="0" presId="urn:microsoft.com/office/officeart/2008/layout/PictureStrips"/>
    <dgm:cxn modelId="{D8E73056-BB8D-4752-841C-DB54585CB6A3}" type="presParOf" srcId="{9287A67F-0197-4D7B-815A-302C72A09874}" destId="{15CF026F-3D3E-4596-83C5-641C0CCCEC8B}" srcOrd="4" destOrd="0" presId="urn:microsoft.com/office/officeart/2008/layout/PictureStrips"/>
    <dgm:cxn modelId="{5D3293C4-5C53-4582-ADF8-5A9C0DD733A3}" type="presParOf" srcId="{15CF026F-3D3E-4596-83C5-641C0CCCEC8B}" destId="{C22DDE57-A8A6-4E58-BD9E-AA1868C7B45D}" srcOrd="0" destOrd="0" presId="urn:microsoft.com/office/officeart/2008/layout/PictureStrips"/>
    <dgm:cxn modelId="{F5FA52F9-9E4A-4833-B4D7-B79E6DCF32D5}" type="presParOf" srcId="{15CF026F-3D3E-4596-83C5-641C0CCCEC8B}" destId="{2946E452-4B70-4EDF-87F9-A451CF6F1715}" srcOrd="1" destOrd="0" presId="urn:microsoft.com/office/officeart/2008/layout/PictureStrips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055E562-0F4A-4D8A-9DEB-47F631634A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8A3D17C-F474-4BFB-9F09-3CB16677F0E0}">
      <dgm:prSet phldrT="[Text]"/>
      <dgm:spPr/>
      <dgm:t>
        <a:bodyPr/>
        <a:lstStyle/>
        <a:p>
          <a:r>
            <a:rPr lang="en-GB" dirty="0"/>
            <a:t>Strengths</a:t>
          </a:r>
        </a:p>
      </dgm:t>
    </dgm:pt>
    <dgm:pt modelId="{8ED644A2-4E34-489B-89D2-BA8B329065D6}" type="parTrans" cxnId="{D944B4D8-53FF-4EC7-BEDC-55B4E657A52E}">
      <dgm:prSet/>
      <dgm:spPr/>
      <dgm:t>
        <a:bodyPr/>
        <a:lstStyle/>
        <a:p>
          <a:endParaRPr lang="en-GB"/>
        </a:p>
      </dgm:t>
    </dgm:pt>
    <dgm:pt modelId="{A10C50EB-7190-443F-9155-3A64ECBB1A88}" type="sibTrans" cxnId="{D944B4D8-53FF-4EC7-BEDC-55B4E657A52E}">
      <dgm:prSet/>
      <dgm:spPr/>
      <dgm:t>
        <a:bodyPr/>
        <a:lstStyle/>
        <a:p>
          <a:endParaRPr lang="en-GB"/>
        </a:p>
      </dgm:t>
    </dgm:pt>
    <dgm:pt modelId="{7D174523-658A-4D8A-8327-A2C1B7112B14}">
      <dgm:prSet phldrT="[Text]"/>
      <dgm:spPr/>
      <dgm:t>
        <a:bodyPr/>
        <a:lstStyle/>
        <a:p>
          <a:r>
            <a:rPr lang="en-US" dirty="0"/>
            <a:t>Addresses a niche market with high potential</a:t>
          </a:r>
          <a:endParaRPr lang="en-GB" dirty="0"/>
        </a:p>
      </dgm:t>
    </dgm:pt>
    <dgm:pt modelId="{BE7E26F8-A21D-45B7-A141-68DFC0DEACD2}" type="parTrans" cxnId="{090610C4-B613-428E-B5F7-84581EF32D8D}">
      <dgm:prSet/>
      <dgm:spPr/>
      <dgm:t>
        <a:bodyPr/>
        <a:lstStyle/>
        <a:p>
          <a:endParaRPr lang="en-GB"/>
        </a:p>
      </dgm:t>
    </dgm:pt>
    <dgm:pt modelId="{405E8D31-0411-42C9-BDAB-0DCEAECA0BEC}" type="sibTrans" cxnId="{090610C4-B613-428E-B5F7-84581EF32D8D}">
      <dgm:prSet/>
      <dgm:spPr/>
      <dgm:t>
        <a:bodyPr/>
        <a:lstStyle/>
        <a:p>
          <a:endParaRPr lang="en-GB"/>
        </a:p>
      </dgm:t>
    </dgm:pt>
    <dgm:pt modelId="{80303871-8C69-48BC-B52A-F7C6261E9F62}">
      <dgm:prSet phldrT="[Text]"/>
      <dgm:spPr/>
      <dgm:t>
        <a:bodyPr/>
        <a:lstStyle/>
        <a:p>
          <a:r>
            <a:rPr lang="en-GB" dirty="0"/>
            <a:t>Weaknesses</a:t>
          </a:r>
        </a:p>
      </dgm:t>
    </dgm:pt>
    <dgm:pt modelId="{9ACD1079-6D52-40D6-9914-07A5643EBA1D}" type="parTrans" cxnId="{110F29F0-FB94-489E-AC77-C9B4EA097FE7}">
      <dgm:prSet/>
      <dgm:spPr/>
      <dgm:t>
        <a:bodyPr/>
        <a:lstStyle/>
        <a:p>
          <a:endParaRPr lang="en-GB"/>
        </a:p>
      </dgm:t>
    </dgm:pt>
    <dgm:pt modelId="{7C8D4D0F-05CA-4B93-949E-7029C30DC558}" type="sibTrans" cxnId="{110F29F0-FB94-489E-AC77-C9B4EA097FE7}">
      <dgm:prSet/>
      <dgm:spPr/>
      <dgm:t>
        <a:bodyPr/>
        <a:lstStyle/>
        <a:p>
          <a:endParaRPr lang="en-GB"/>
        </a:p>
      </dgm:t>
    </dgm:pt>
    <dgm:pt modelId="{E1A18B09-B448-48AA-8E1B-044624CAAC00}">
      <dgm:prSet phldrT="[Text]"/>
      <dgm:spPr/>
      <dgm:t>
        <a:bodyPr/>
        <a:lstStyle/>
        <a:p>
          <a:r>
            <a:rPr lang="en-GB" dirty="0"/>
            <a:t>Workforce reliability issues</a:t>
          </a:r>
        </a:p>
      </dgm:t>
    </dgm:pt>
    <dgm:pt modelId="{DC6EE396-6A9E-49AE-9DC1-653C910C4765}" type="parTrans" cxnId="{DD0D76BF-BA82-486C-A789-054F2CB128FC}">
      <dgm:prSet/>
      <dgm:spPr/>
      <dgm:t>
        <a:bodyPr/>
        <a:lstStyle/>
        <a:p>
          <a:endParaRPr lang="en-GB"/>
        </a:p>
      </dgm:t>
    </dgm:pt>
    <dgm:pt modelId="{030B338B-61A1-4AE6-BCDE-63E3D2DDB108}" type="sibTrans" cxnId="{DD0D76BF-BA82-486C-A789-054F2CB128FC}">
      <dgm:prSet/>
      <dgm:spPr/>
      <dgm:t>
        <a:bodyPr/>
        <a:lstStyle/>
        <a:p>
          <a:endParaRPr lang="en-GB"/>
        </a:p>
      </dgm:t>
    </dgm:pt>
    <dgm:pt modelId="{95DA2547-A57D-4EEA-A559-AB1FD7B365BF}">
      <dgm:prSet/>
      <dgm:spPr/>
      <dgm:t>
        <a:bodyPr/>
        <a:lstStyle/>
        <a:p>
          <a:r>
            <a:rPr lang="en-GB" dirty="0"/>
            <a:t>Positive initial user feedback</a:t>
          </a:r>
        </a:p>
      </dgm:t>
    </dgm:pt>
    <dgm:pt modelId="{2506BAF9-73D2-40D2-BAB9-425392215B08}" type="parTrans" cxnId="{6BB560F0-0AFE-4061-80CB-48ABB91F4B7E}">
      <dgm:prSet/>
      <dgm:spPr/>
      <dgm:t>
        <a:bodyPr/>
        <a:lstStyle/>
        <a:p>
          <a:endParaRPr lang="en-GB"/>
        </a:p>
      </dgm:t>
    </dgm:pt>
    <dgm:pt modelId="{DFF09783-6047-4A8C-8B6F-83A10C58CABE}" type="sibTrans" cxnId="{6BB560F0-0AFE-4061-80CB-48ABB91F4B7E}">
      <dgm:prSet/>
      <dgm:spPr/>
      <dgm:t>
        <a:bodyPr/>
        <a:lstStyle/>
        <a:p>
          <a:endParaRPr lang="en-GB"/>
        </a:p>
      </dgm:t>
    </dgm:pt>
    <dgm:pt modelId="{3F60BCCE-6E5F-4286-9F88-E873203ACB5B}">
      <dgm:prSet/>
      <dgm:spPr/>
      <dgm:t>
        <a:bodyPr/>
        <a:lstStyle/>
        <a:p>
          <a:r>
            <a:rPr lang="en-GB" dirty="0"/>
            <a:t>Efficient manpower management solutions</a:t>
          </a:r>
        </a:p>
      </dgm:t>
    </dgm:pt>
    <dgm:pt modelId="{F08D0A7B-533B-429F-B952-46D5EE87C8D9}" type="parTrans" cxnId="{C0FE8168-C0DB-4916-A059-49930143B974}">
      <dgm:prSet/>
      <dgm:spPr/>
      <dgm:t>
        <a:bodyPr/>
        <a:lstStyle/>
        <a:p>
          <a:endParaRPr lang="en-GB"/>
        </a:p>
      </dgm:t>
    </dgm:pt>
    <dgm:pt modelId="{A3BE3627-6345-4F4A-8A81-32BF8FC774E8}" type="sibTrans" cxnId="{C0FE8168-C0DB-4916-A059-49930143B974}">
      <dgm:prSet/>
      <dgm:spPr/>
      <dgm:t>
        <a:bodyPr/>
        <a:lstStyle/>
        <a:p>
          <a:endParaRPr lang="en-GB"/>
        </a:p>
      </dgm:t>
    </dgm:pt>
    <dgm:pt modelId="{7AAB3A3C-EE54-4793-A35E-B3B6CB583D03}">
      <dgm:prSet/>
      <dgm:spPr/>
      <dgm:t>
        <a:bodyPr/>
        <a:lstStyle/>
        <a:p>
          <a:r>
            <a:rPr lang="en-US" dirty="0"/>
            <a:t>High competition in the manpower handling space</a:t>
          </a:r>
          <a:endParaRPr lang="en-GB" dirty="0"/>
        </a:p>
      </dgm:t>
    </dgm:pt>
    <dgm:pt modelId="{81DCB4C8-880F-4A4A-8696-7A45345DD8D6}" type="parTrans" cxnId="{CBA9B710-8F25-4D70-8F64-58D1966DC9BE}">
      <dgm:prSet/>
      <dgm:spPr/>
      <dgm:t>
        <a:bodyPr/>
        <a:lstStyle/>
        <a:p>
          <a:endParaRPr lang="en-GB"/>
        </a:p>
      </dgm:t>
    </dgm:pt>
    <dgm:pt modelId="{0DF930DC-8F5D-445C-A854-C9677B00DFF5}" type="sibTrans" cxnId="{CBA9B710-8F25-4D70-8F64-58D1966DC9BE}">
      <dgm:prSet/>
      <dgm:spPr/>
      <dgm:t>
        <a:bodyPr/>
        <a:lstStyle/>
        <a:p>
          <a:endParaRPr lang="en-GB"/>
        </a:p>
      </dgm:t>
    </dgm:pt>
    <dgm:pt modelId="{DBB37CE5-7AD3-44A0-B11A-EC988784CDBC}" type="pres">
      <dgm:prSet presAssocID="{F055E562-0F4A-4D8A-9DEB-47F631634A56}" presName="linear" presStyleCnt="0">
        <dgm:presLayoutVars>
          <dgm:animLvl val="lvl"/>
          <dgm:resizeHandles val="exact"/>
        </dgm:presLayoutVars>
      </dgm:prSet>
      <dgm:spPr/>
    </dgm:pt>
    <dgm:pt modelId="{BF9B9F12-2AD4-4571-8DF9-9A571A23D3D6}" type="pres">
      <dgm:prSet presAssocID="{D8A3D17C-F474-4BFB-9F09-3CB16677F0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7E99FA-A437-48EE-83E2-A4ACE8A065F3}" type="pres">
      <dgm:prSet presAssocID="{D8A3D17C-F474-4BFB-9F09-3CB16677F0E0}" presName="childText" presStyleLbl="revTx" presStyleIdx="0" presStyleCnt="2">
        <dgm:presLayoutVars>
          <dgm:bulletEnabled val="1"/>
        </dgm:presLayoutVars>
      </dgm:prSet>
      <dgm:spPr/>
    </dgm:pt>
    <dgm:pt modelId="{4CEC1565-C2BD-4A8F-A274-4C783FE48EA5}" type="pres">
      <dgm:prSet presAssocID="{80303871-8C69-48BC-B52A-F7C6261E9F6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E7F3C8-7C02-4B0A-8188-B82FCDB13C3C}" type="pres">
      <dgm:prSet presAssocID="{80303871-8C69-48BC-B52A-F7C6261E9F6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2737703-B3F3-48E7-9017-B8BDA1968B2F}" type="presOf" srcId="{7AAB3A3C-EE54-4793-A35E-B3B6CB583D03}" destId="{56E7F3C8-7C02-4B0A-8188-B82FCDB13C3C}" srcOrd="0" destOrd="1" presId="urn:microsoft.com/office/officeart/2005/8/layout/vList2"/>
    <dgm:cxn modelId="{CBA9B710-8F25-4D70-8F64-58D1966DC9BE}" srcId="{80303871-8C69-48BC-B52A-F7C6261E9F62}" destId="{7AAB3A3C-EE54-4793-A35E-B3B6CB583D03}" srcOrd="1" destOrd="0" parTransId="{81DCB4C8-880F-4A4A-8696-7A45345DD8D6}" sibTransId="{0DF930DC-8F5D-445C-A854-C9677B00DFF5}"/>
    <dgm:cxn modelId="{1EF82219-DA1C-44D4-9610-2D6DE6344F52}" type="presOf" srcId="{80303871-8C69-48BC-B52A-F7C6261E9F62}" destId="{4CEC1565-C2BD-4A8F-A274-4C783FE48EA5}" srcOrd="0" destOrd="0" presId="urn:microsoft.com/office/officeart/2005/8/layout/vList2"/>
    <dgm:cxn modelId="{C0FE8168-C0DB-4916-A059-49930143B974}" srcId="{D8A3D17C-F474-4BFB-9F09-3CB16677F0E0}" destId="{3F60BCCE-6E5F-4286-9F88-E873203ACB5B}" srcOrd="2" destOrd="0" parTransId="{F08D0A7B-533B-429F-B952-46D5EE87C8D9}" sibTransId="{A3BE3627-6345-4F4A-8A81-32BF8FC774E8}"/>
    <dgm:cxn modelId="{69F1C26D-D75A-4EA0-BD48-B409B4A6CAE4}" type="presOf" srcId="{3F60BCCE-6E5F-4286-9F88-E873203ACB5B}" destId="{D87E99FA-A437-48EE-83E2-A4ACE8A065F3}" srcOrd="0" destOrd="2" presId="urn:microsoft.com/office/officeart/2005/8/layout/vList2"/>
    <dgm:cxn modelId="{411CD251-F08A-4320-8412-BEA9883988B1}" type="presOf" srcId="{7D174523-658A-4D8A-8327-A2C1B7112B14}" destId="{D87E99FA-A437-48EE-83E2-A4ACE8A065F3}" srcOrd="0" destOrd="0" presId="urn:microsoft.com/office/officeart/2005/8/layout/vList2"/>
    <dgm:cxn modelId="{17F62D58-29E1-42FE-B4C5-C713B12CA503}" type="presOf" srcId="{F055E562-0F4A-4D8A-9DEB-47F631634A56}" destId="{DBB37CE5-7AD3-44A0-B11A-EC988784CDBC}" srcOrd="0" destOrd="0" presId="urn:microsoft.com/office/officeart/2005/8/layout/vList2"/>
    <dgm:cxn modelId="{DD0D76BF-BA82-486C-A789-054F2CB128FC}" srcId="{80303871-8C69-48BC-B52A-F7C6261E9F62}" destId="{E1A18B09-B448-48AA-8E1B-044624CAAC00}" srcOrd="0" destOrd="0" parTransId="{DC6EE396-6A9E-49AE-9DC1-653C910C4765}" sibTransId="{030B338B-61A1-4AE6-BCDE-63E3D2DDB108}"/>
    <dgm:cxn modelId="{090610C4-B613-428E-B5F7-84581EF32D8D}" srcId="{D8A3D17C-F474-4BFB-9F09-3CB16677F0E0}" destId="{7D174523-658A-4D8A-8327-A2C1B7112B14}" srcOrd="0" destOrd="0" parTransId="{BE7E26F8-A21D-45B7-A141-68DFC0DEACD2}" sibTransId="{405E8D31-0411-42C9-BDAB-0DCEAECA0BEC}"/>
    <dgm:cxn modelId="{29968BCD-5ECB-4850-84BA-A36DE7EDDBAF}" type="presOf" srcId="{E1A18B09-B448-48AA-8E1B-044624CAAC00}" destId="{56E7F3C8-7C02-4B0A-8188-B82FCDB13C3C}" srcOrd="0" destOrd="0" presId="urn:microsoft.com/office/officeart/2005/8/layout/vList2"/>
    <dgm:cxn modelId="{D944B4D8-53FF-4EC7-BEDC-55B4E657A52E}" srcId="{F055E562-0F4A-4D8A-9DEB-47F631634A56}" destId="{D8A3D17C-F474-4BFB-9F09-3CB16677F0E0}" srcOrd="0" destOrd="0" parTransId="{8ED644A2-4E34-489B-89D2-BA8B329065D6}" sibTransId="{A10C50EB-7190-443F-9155-3A64ECBB1A88}"/>
    <dgm:cxn modelId="{4AD9E9DB-3D12-43F0-857D-8F0C8A916E23}" type="presOf" srcId="{D8A3D17C-F474-4BFB-9F09-3CB16677F0E0}" destId="{BF9B9F12-2AD4-4571-8DF9-9A571A23D3D6}" srcOrd="0" destOrd="0" presId="urn:microsoft.com/office/officeart/2005/8/layout/vList2"/>
    <dgm:cxn modelId="{C683FAEC-8526-4A6D-B24A-3B0DA7D39434}" type="presOf" srcId="{95DA2547-A57D-4EEA-A559-AB1FD7B365BF}" destId="{D87E99FA-A437-48EE-83E2-A4ACE8A065F3}" srcOrd="0" destOrd="1" presId="urn:microsoft.com/office/officeart/2005/8/layout/vList2"/>
    <dgm:cxn modelId="{110F29F0-FB94-489E-AC77-C9B4EA097FE7}" srcId="{F055E562-0F4A-4D8A-9DEB-47F631634A56}" destId="{80303871-8C69-48BC-B52A-F7C6261E9F62}" srcOrd="1" destOrd="0" parTransId="{9ACD1079-6D52-40D6-9914-07A5643EBA1D}" sibTransId="{7C8D4D0F-05CA-4B93-949E-7029C30DC558}"/>
    <dgm:cxn modelId="{6BB560F0-0AFE-4061-80CB-48ABB91F4B7E}" srcId="{D8A3D17C-F474-4BFB-9F09-3CB16677F0E0}" destId="{95DA2547-A57D-4EEA-A559-AB1FD7B365BF}" srcOrd="1" destOrd="0" parTransId="{2506BAF9-73D2-40D2-BAB9-425392215B08}" sibTransId="{DFF09783-6047-4A8C-8B6F-83A10C58CABE}"/>
    <dgm:cxn modelId="{AF2B8CD8-7F3E-4ABB-948F-04A2E6FFFFA3}" type="presParOf" srcId="{DBB37CE5-7AD3-44A0-B11A-EC988784CDBC}" destId="{BF9B9F12-2AD4-4571-8DF9-9A571A23D3D6}" srcOrd="0" destOrd="0" presId="urn:microsoft.com/office/officeart/2005/8/layout/vList2"/>
    <dgm:cxn modelId="{9AF67DAF-8237-4FEF-87B5-EEDAFC402EFD}" type="presParOf" srcId="{DBB37CE5-7AD3-44A0-B11A-EC988784CDBC}" destId="{D87E99FA-A437-48EE-83E2-A4ACE8A065F3}" srcOrd="1" destOrd="0" presId="urn:microsoft.com/office/officeart/2005/8/layout/vList2"/>
    <dgm:cxn modelId="{B7B5F128-BD07-45FF-ACAD-EE2BDB2FC5AC}" type="presParOf" srcId="{DBB37CE5-7AD3-44A0-B11A-EC988784CDBC}" destId="{4CEC1565-C2BD-4A8F-A274-4C783FE48EA5}" srcOrd="2" destOrd="0" presId="urn:microsoft.com/office/officeart/2005/8/layout/vList2"/>
    <dgm:cxn modelId="{8E2F8EC4-ADB3-4876-8082-90080273BF23}" type="presParOf" srcId="{DBB37CE5-7AD3-44A0-B11A-EC988784CDBC}" destId="{56E7F3C8-7C02-4B0A-8188-B82FCDB13C3C}" srcOrd="3" destOrd="0" presId="urn:microsoft.com/office/officeart/2005/8/layout/vList2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C4B6C8D-D5EF-4935-837A-1AC2955F9F5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39846DD-D8DC-45C6-A215-EB53450781E0}">
      <dgm:prSet phldrT="[Text]"/>
      <dgm:spPr/>
      <dgm:t>
        <a:bodyPr/>
        <a:lstStyle/>
        <a:p>
          <a:r>
            <a:rPr lang="en-US" dirty="0"/>
            <a:t>Business Idea: An offline and online meat store</a:t>
          </a:r>
          <a:endParaRPr lang="en-GB" dirty="0"/>
        </a:p>
      </dgm:t>
    </dgm:pt>
    <dgm:pt modelId="{1D641F13-A5A1-4211-BBF1-849341AAA3F6}" type="parTrans" cxnId="{4364AB7A-FA96-4195-91A2-CB3424DC4892}">
      <dgm:prSet/>
      <dgm:spPr/>
      <dgm:t>
        <a:bodyPr/>
        <a:lstStyle/>
        <a:p>
          <a:endParaRPr lang="en-GB"/>
        </a:p>
      </dgm:t>
    </dgm:pt>
    <dgm:pt modelId="{921B7B3D-4CA7-431B-8E16-BB72DEF72E15}" type="sibTrans" cxnId="{4364AB7A-FA96-4195-91A2-CB3424DC4892}">
      <dgm:prSet/>
      <dgm:spPr/>
      <dgm:t>
        <a:bodyPr/>
        <a:lstStyle/>
        <a:p>
          <a:endParaRPr lang="en-GB"/>
        </a:p>
      </dgm:t>
    </dgm:pt>
    <dgm:pt modelId="{BA1F2A9D-79C1-4BB8-996A-C9B82214D437}">
      <dgm:prSet phldrT="[Text]"/>
      <dgm:spPr/>
      <dgm:t>
        <a:bodyPr/>
        <a:lstStyle/>
        <a:p>
          <a:r>
            <a:rPr lang="en-GB" dirty="0"/>
            <a:t>Stage: Validation</a:t>
          </a:r>
        </a:p>
      </dgm:t>
    </dgm:pt>
    <dgm:pt modelId="{C1A2B2BC-FF8C-4843-BE78-4B6424960A9C}" type="parTrans" cxnId="{F0F811E1-4798-400F-8851-BBCE8FF667C5}">
      <dgm:prSet/>
      <dgm:spPr/>
      <dgm:t>
        <a:bodyPr/>
        <a:lstStyle/>
        <a:p>
          <a:endParaRPr lang="en-GB"/>
        </a:p>
      </dgm:t>
    </dgm:pt>
    <dgm:pt modelId="{BD266C75-29E5-4201-B2AD-890CA71EC4E8}" type="sibTrans" cxnId="{F0F811E1-4798-400F-8851-BBCE8FF667C5}">
      <dgm:prSet/>
      <dgm:spPr/>
      <dgm:t>
        <a:bodyPr/>
        <a:lstStyle/>
        <a:p>
          <a:endParaRPr lang="en-GB"/>
        </a:p>
      </dgm:t>
    </dgm:pt>
    <dgm:pt modelId="{1D73E510-2A8F-4C7B-92C0-13DAB03257A2}">
      <dgm:prSet phldrT="[Text]"/>
      <dgm:spPr/>
      <dgm:t>
        <a:bodyPr/>
        <a:lstStyle/>
        <a:p>
          <a:r>
            <a:rPr lang="en-GB" dirty="0"/>
            <a:t>Ability to Pay: High</a:t>
          </a:r>
        </a:p>
      </dgm:t>
    </dgm:pt>
    <dgm:pt modelId="{665FBA64-32CA-4FD3-A3BB-93FBC7BCFA26}" type="parTrans" cxnId="{421B6B24-9FD1-4470-8B42-22FF54AD4796}">
      <dgm:prSet/>
      <dgm:spPr/>
      <dgm:t>
        <a:bodyPr/>
        <a:lstStyle/>
        <a:p>
          <a:endParaRPr lang="en-GB"/>
        </a:p>
      </dgm:t>
    </dgm:pt>
    <dgm:pt modelId="{ADA51213-5C40-43EF-8FB7-607E8EA01B43}" type="sibTrans" cxnId="{421B6B24-9FD1-4470-8B42-22FF54AD4796}">
      <dgm:prSet/>
      <dgm:spPr/>
      <dgm:t>
        <a:bodyPr/>
        <a:lstStyle/>
        <a:p>
          <a:endParaRPr lang="en-GB"/>
        </a:p>
      </dgm:t>
    </dgm:pt>
    <dgm:pt modelId="{9287A67F-0197-4D7B-815A-302C72A09874}" type="pres">
      <dgm:prSet presAssocID="{7C4B6C8D-D5EF-4935-837A-1AC2955F9F50}" presName="Name0" presStyleCnt="0">
        <dgm:presLayoutVars>
          <dgm:dir/>
          <dgm:resizeHandles val="exact"/>
        </dgm:presLayoutVars>
      </dgm:prSet>
      <dgm:spPr/>
    </dgm:pt>
    <dgm:pt modelId="{664DE80D-DF89-47DE-87C8-BFD41AAF74C2}" type="pres">
      <dgm:prSet presAssocID="{739846DD-D8DC-45C6-A215-EB53450781E0}" presName="composite" presStyleCnt="0"/>
      <dgm:spPr/>
    </dgm:pt>
    <dgm:pt modelId="{5B93E583-5E47-47A4-868D-BD05C6F00CEC}" type="pres">
      <dgm:prSet presAssocID="{739846DD-D8DC-45C6-A215-EB53450781E0}" presName="rect1" presStyleLbl="trAlignAcc1" presStyleIdx="0" presStyleCnt="3">
        <dgm:presLayoutVars>
          <dgm:bulletEnabled val="1"/>
        </dgm:presLayoutVars>
      </dgm:prSet>
      <dgm:spPr/>
    </dgm:pt>
    <dgm:pt modelId="{3ABC91A2-9AB7-49EB-8101-2F7ABC156EFE}" type="pres">
      <dgm:prSet presAssocID="{739846DD-D8DC-45C6-A215-EB53450781E0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</dgm:pt>
    <dgm:pt modelId="{2D55D7CB-096A-4137-AE99-E1D71CE6D765}" type="pres">
      <dgm:prSet presAssocID="{921B7B3D-4CA7-431B-8E16-BB72DEF72E15}" presName="sibTrans" presStyleCnt="0"/>
      <dgm:spPr/>
    </dgm:pt>
    <dgm:pt modelId="{4D2D11A6-D900-438B-8498-FD6981B4F90B}" type="pres">
      <dgm:prSet presAssocID="{BA1F2A9D-79C1-4BB8-996A-C9B82214D437}" presName="composite" presStyleCnt="0"/>
      <dgm:spPr/>
    </dgm:pt>
    <dgm:pt modelId="{9A2CBD20-04C0-4D2B-A6EC-AE884746D345}" type="pres">
      <dgm:prSet presAssocID="{BA1F2A9D-79C1-4BB8-996A-C9B82214D437}" presName="rect1" presStyleLbl="trAlignAcc1" presStyleIdx="1" presStyleCnt="3">
        <dgm:presLayoutVars>
          <dgm:bulletEnabled val="1"/>
        </dgm:presLayoutVars>
      </dgm:prSet>
      <dgm:spPr/>
    </dgm:pt>
    <dgm:pt modelId="{E2D5EF69-3007-4F0B-AB07-8A816D8ACBB6}" type="pres">
      <dgm:prSet presAssocID="{BA1F2A9D-79C1-4BB8-996A-C9B82214D437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0CD3063-8FAE-4F21-BAEE-ACD5940C9F4B}" type="pres">
      <dgm:prSet presAssocID="{BD266C75-29E5-4201-B2AD-890CA71EC4E8}" presName="sibTrans" presStyleCnt="0"/>
      <dgm:spPr/>
    </dgm:pt>
    <dgm:pt modelId="{15CF026F-3D3E-4596-83C5-641C0CCCEC8B}" type="pres">
      <dgm:prSet presAssocID="{1D73E510-2A8F-4C7B-92C0-13DAB03257A2}" presName="composite" presStyleCnt="0"/>
      <dgm:spPr/>
    </dgm:pt>
    <dgm:pt modelId="{C22DDE57-A8A6-4E58-BD9E-AA1868C7B45D}" type="pres">
      <dgm:prSet presAssocID="{1D73E510-2A8F-4C7B-92C0-13DAB03257A2}" presName="rect1" presStyleLbl="trAlignAcc1" presStyleIdx="2" presStyleCnt="3">
        <dgm:presLayoutVars>
          <dgm:bulletEnabled val="1"/>
        </dgm:presLayoutVars>
      </dgm:prSet>
      <dgm:spPr/>
    </dgm:pt>
    <dgm:pt modelId="{2946E452-4B70-4EDF-87F9-A451CF6F1715}" type="pres">
      <dgm:prSet presAssocID="{1D73E510-2A8F-4C7B-92C0-13DAB03257A2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</dgm:ptLst>
  <dgm:cxnLst>
    <dgm:cxn modelId="{B5C67618-019D-41FC-8579-7CEA7C7D2A14}" type="presOf" srcId="{1D73E510-2A8F-4C7B-92C0-13DAB03257A2}" destId="{C22DDE57-A8A6-4E58-BD9E-AA1868C7B45D}" srcOrd="0" destOrd="0" presId="urn:microsoft.com/office/officeart/2008/layout/PictureStrips"/>
    <dgm:cxn modelId="{421B6B24-9FD1-4470-8B42-22FF54AD4796}" srcId="{7C4B6C8D-D5EF-4935-837A-1AC2955F9F50}" destId="{1D73E510-2A8F-4C7B-92C0-13DAB03257A2}" srcOrd="2" destOrd="0" parTransId="{665FBA64-32CA-4FD3-A3BB-93FBC7BCFA26}" sibTransId="{ADA51213-5C40-43EF-8FB7-607E8EA01B43}"/>
    <dgm:cxn modelId="{207D303F-7BC8-4B5F-B9E6-CF37CC7D2220}" type="presOf" srcId="{7C4B6C8D-D5EF-4935-837A-1AC2955F9F50}" destId="{9287A67F-0197-4D7B-815A-302C72A09874}" srcOrd="0" destOrd="0" presId="urn:microsoft.com/office/officeart/2008/layout/PictureStrips"/>
    <dgm:cxn modelId="{5E6E7979-FD4C-42A6-93A2-472CD8101943}" type="presOf" srcId="{739846DD-D8DC-45C6-A215-EB53450781E0}" destId="{5B93E583-5E47-47A4-868D-BD05C6F00CEC}" srcOrd="0" destOrd="0" presId="urn:microsoft.com/office/officeart/2008/layout/PictureStrips"/>
    <dgm:cxn modelId="{4364AB7A-FA96-4195-91A2-CB3424DC4892}" srcId="{7C4B6C8D-D5EF-4935-837A-1AC2955F9F50}" destId="{739846DD-D8DC-45C6-A215-EB53450781E0}" srcOrd="0" destOrd="0" parTransId="{1D641F13-A5A1-4211-BBF1-849341AAA3F6}" sibTransId="{921B7B3D-4CA7-431B-8E16-BB72DEF72E15}"/>
    <dgm:cxn modelId="{F0F811E1-4798-400F-8851-BBCE8FF667C5}" srcId="{7C4B6C8D-D5EF-4935-837A-1AC2955F9F50}" destId="{BA1F2A9D-79C1-4BB8-996A-C9B82214D437}" srcOrd="1" destOrd="0" parTransId="{C1A2B2BC-FF8C-4843-BE78-4B6424960A9C}" sibTransId="{BD266C75-29E5-4201-B2AD-890CA71EC4E8}"/>
    <dgm:cxn modelId="{F3DF97E3-9659-4BD8-8467-79183DCEA507}" type="presOf" srcId="{BA1F2A9D-79C1-4BB8-996A-C9B82214D437}" destId="{9A2CBD20-04C0-4D2B-A6EC-AE884746D345}" srcOrd="0" destOrd="0" presId="urn:microsoft.com/office/officeart/2008/layout/PictureStrips"/>
    <dgm:cxn modelId="{F7CBC0E1-A137-45E0-9E7D-065AF9CE991F}" type="presParOf" srcId="{9287A67F-0197-4D7B-815A-302C72A09874}" destId="{664DE80D-DF89-47DE-87C8-BFD41AAF74C2}" srcOrd="0" destOrd="0" presId="urn:microsoft.com/office/officeart/2008/layout/PictureStrips"/>
    <dgm:cxn modelId="{44E3F3B2-2563-4ECC-9601-0347439145AA}" type="presParOf" srcId="{664DE80D-DF89-47DE-87C8-BFD41AAF74C2}" destId="{5B93E583-5E47-47A4-868D-BD05C6F00CEC}" srcOrd="0" destOrd="0" presId="urn:microsoft.com/office/officeart/2008/layout/PictureStrips"/>
    <dgm:cxn modelId="{5244A72C-653B-41EE-A81B-9D610EE7CC64}" type="presParOf" srcId="{664DE80D-DF89-47DE-87C8-BFD41AAF74C2}" destId="{3ABC91A2-9AB7-49EB-8101-2F7ABC156EFE}" srcOrd="1" destOrd="0" presId="urn:microsoft.com/office/officeart/2008/layout/PictureStrips"/>
    <dgm:cxn modelId="{C69974A4-3935-4DD8-98CC-70BDCD804DB3}" type="presParOf" srcId="{9287A67F-0197-4D7B-815A-302C72A09874}" destId="{2D55D7CB-096A-4137-AE99-E1D71CE6D765}" srcOrd="1" destOrd="0" presId="urn:microsoft.com/office/officeart/2008/layout/PictureStrips"/>
    <dgm:cxn modelId="{95849442-B092-4615-830D-9660A9341E53}" type="presParOf" srcId="{9287A67F-0197-4D7B-815A-302C72A09874}" destId="{4D2D11A6-D900-438B-8498-FD6981B4F90B}" srcOrd="2" destOrd="0" presId="urn:microsoft.com/office/officeart/2008/layout/PictureStrips"/>
    <dgm:cxn modelId="{EEB0DB19-4867-4972-BD6F-9B9C329C1AAA}" type="presParOf" srcId="{4D2D11A6-D900-438B-8498-FD6981B4F90B}" destId="{9A2CBD20-04C0-4D2B-A6EC-AE884746D345}" srcOrd="0" destOrd="0" presId="urn:microsoft.com/office/officeart/2008/layout/PictureStrips"/>
    <dgm:cxn modelId="{81A2D593-2B59-4B74-BC06-5CB477A342AE}" type="presParOf" srcId="{4D2D11A6-D900-438B-8498-FD6981B4F90B}" destId="{E2D5EF69-3007-4F0B-AB07-8A816D8ACBB6}" srcOrd="1" destOrd="0" presId="urn:microsoft.com/office/officeart/2008/layout/PictureStrips"/>
    <dgm:cxn modelId="{49A7B207-E16B-41DD-8CBE-DAC376027E1D}" type="presParOf" srcId="{9287A67F-0197-4D7B-815A-302C72A09874}" destId="{D0CD3063-8FAE-4F21-BAEE-ACD5940C9F4B}" srcOrd="3" destOrd="0" presId="urn:microsoft.com/office/officeart/2008/layout/PictureStrips"/>
    <dgm:cxn modelId="{D8E73056-BB8D-4752-841C-DB54585CB6A3}" type="presParOf" srcId="{9287A67F-0197-4D7B-815A-302C72A09874}" destId="{15CF026F-3D3E-4596-83C5-641C0CCCEC8B}" srcOrd="4" destOrd="0" presId="urn:microsoft.com/office/officeart/2008/layout/PictureStrips"/>
    <dgm:cxn modelId="{5D3293C4-5C53-4582-ADF8-5A9C0DD733A3}" type="presParOf" srcId="{15CF026F-3D3E-4596-83C5-641C0CCCEC8B}" destId="{C22DDE57-A8A6-4E58-BD9E-AA1868C7B45D}" srcOrd="0" destOrd="0" presId="urn:microsoft.com/office/officeart/2008/layout/PictureStrips"/>
    <dgm:cxn modelId="{F5FA52F9-9E4A-4833-B4D7-B79E6DCF32D5}" type="presParOf" srcId="{15CF026F-3D3E-4596-83C5-641C0CCCEC8B}" destId="{2946E452-4B70-4EDF-87F9-A451CF6F1715}" srcOrd="1" destOrd="0" presId="urn:microsoft.com/office/officeart/2008/layout/PictureStrips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055E562-0F4A-4D8A-9DEB-47F631634A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8A3D17C-F474-4BFB-9F09-3CB16677F0E0}">
      <dgm:prSet phldrT="[Text]"/>
      <dgm:spPr/>
      <dgm:t>
        <a:bodyPr/>
        <a:lstStyle/>
        <a:p>
          <a:r>
            <a:rPr lang="en-GB" dirty="0"/>
            <a:t>Strengths</a:t>
          </a:r>
        </a:p>
      </dgm:t>
    </dgm:pt>
    <dgm:pt modelId="{8ED644A2-4E34-489B-89D2-BA8B329065D6}" type="parTrans" cxnId="{D944B4D8-53FF-4EC7-BEDC-55B4E657A52E}">
      <dgm:prSet/>
      <dgm:spPr/>
      <dgm:t>
        <a:bodyPr/>
        <a:lstStyle/>
        <a:p>
          <a:endParaRPr lang="en-GB"/>
        </a:p>
      </dgm:t>
    </dgm:pt>
    <dgm:pt modelId="{A10C50EB-7190-443F-9155-3A64ECBB1A88}" type="sibTrans" cxnId="{D944B4D8-53FF-4EC7-BEDC-55B4E657A52E}">
      <dgm:prSet/>
      <dgm:spPr/>
      <dgm:t>
        <a:bodyPr/>
        <a:lstStyle/>
        <a:p>
          <a:endParaRPr lang="en-GB"/>
        </a:p>
      </dgm:t>
    </dgm:pt>
    <dgm:pt modelId="{7D174523-658A-4D8A-8327-A2C1B7112B14}">
      <dgm:prSet phldrT="[Text]"/>
      <dgm:spPr/>
      <dgm:t>
        <a:bodyPr/>
        <a:lstStyle/>
        <a:p>
          <a:r>
            <a:rPr lang="en-GB"/>
            <a:t>Diverse product range (chicken, fish, mutton, marinates)</a:t>
          </a:r>
          <a:endParaRPr lang="en-GB" dirty="0"/>
        </a:p>
      </dgm:t>
    </dgm:pt>
    <dgm:pt modelId="{BE7E26F8-A21D-45B7-A141-68DFC0DEACD2}" type="parTrans" cxnId="{090610C4-B613-428E-B5F7-84581EF32D8D}">
      <dgm:prSet/>
      <dgm:spPr/>
      <dgm:t>
        <a:bodyPr/>
        <a:lstStyle/>
        <a:p>
          <a:endParaRPr lang="en-GB"/>
        </a:p>
      </dgm:t>
    </dgm:pt>
    <dgm:pt modelId="{405E8D31-0411-42C9-BDAB-0DCEAECA0BEC}" type="sibTrans" cxnId="{090610C4-B613-428E-B5F7-84581EF32D8D}">
      <dgm:prSet/>
      <dgm:spPr/>
      <dgm:t>
        <a:bodyPr/>
        <a:lstStyle/>
        <a:p>
          <a:endParaRPr lang="en-GB"/>
        </a:p>
      </dgm:t>
    </dgm:pt>
    <dgm:pt modelId="{80303871-8C69-48BC-B52A-F7C6261E9F62}">
      <dgm:prSet phldrT="[Text]"/>
      <dgm:spPr/>
      <dgm:t>
        <a:bodyPr/>
        <a:lstStyle/>
        <a:p>
          <a:r>
            <a:rPr lang="en-GB" dirty="0"/>
            <a:t>Weaknesses</a:t>
          </a:r>
        </a:p>
      </dgm:t>
    </dgm:pt>
    <dgm:pt modelId="{9ACD1079-6D52-40D6-9914-07A5643EBA1D}" type="parTrans" cxnId="{110F29F0-FB94-489E-AC77-C9B4EA097FE7}">
      <dgm:prSet/>
      <dgm:spPr/>
      <dgm:t>
        <a:bodyPr/>
        <a:lstStyle/>
        <a:p>
          <a:endParaRPr lang="en-GB"/>
        </a:p>
      </dgm:t>
    </dgm:pt>
    <dgm:pt modelId="{7C8D4D0F-05CA-4B93-949E-7029C30DC558}" type="sibTrans" cxnId="{110F29F0-FB94-489E-AC77-C9B4EA097FE7}">
      <dgm:prSet/>
      <dgm:spPr/>
      <dgm:t>
        <a:bodyPr/>
        <a:lstStyle/>
        <a:p>
          <a:endParaRPr lang="en-GB"/>
        </a:p>
      </dgm:t>
    </dgm:pt>
    <dgm:pt modelId="{E1A18B09-B448-48AA-8E1B-044624CAAC00}">
      <dgm:prSet phldrT="[Text]"/>
      <dgm:spPr/>
      <dgm:t>
        <a:bodyPr/>
        <a:lstStyle/>
        <a:p>
          <a:r>
            <a:rPr lang="en-GB" dirty="0"/>
            <a:t>Customer retention challenges</a:t>
          </a:r>
        </a:p>
      </dgm:t>
    </dgm:pt>
    <dgm:pt modelId="{DC6EE396-6A9E-49AE-9DC1-653C910C4765}" type="parTrans" cxnId="{DD0D76BF-BA82-486C-A789-054F2CB128FC}">
      <dgm:prSet/>
      <dgm:spPr/>
      <dgm:t>
        <a:bodyPr/>
        <a:lstStyle/>
        <a:p>
          <a:endParaRPr lang="en-GB"/>
        </a:p>
      </dgm:t>
    </dgm:pt>
    <dgm:pt modelId="{030B338B-61A1-4AE6-BCDE-63E3D2DDB108}" type="sibTrans" cxnId="{DD0D76BF-BA82-486C-A789-054F2CB128FC}">
      <dgm:prSet/>
      <dgm:spPr/>
      <dgm:t>
        <a:bodyPr/>
        <a:lstStyle/>
        <a:p>
          <a:endParaRPr lang="en-GB"/>
        </a:p>
      </dgm:t>
    </dgm:pt>
    <dgm:pt modelId="{E965A482-1440-4FCB-8075-33C0C112E958}">
      <dgm:prSet/>
      <dgm:spPr/>
      <dgm:t>
        <a:bodyPr/>
        <a:lstStyle/>
        <a:p>
          <a:r>
            <a:rPr lang="en-GB" dirty="0"/>
            <a:t>Positive initial user feedback</a:t>
          </a:r>
        </a:p>
      </dgm:t>
    </dgm:pt>
    <dgm:pt modelId="{518606BA-4DF3-499B-A53D-A9DB5ABAEF27}" type="parTrans" cxnId="{D7943CD4-A55C-4577-81FA-3BBADCD6170D}">
      <dgm:prSet/>
      <dgm:spPr/>
      <dgm:t>
        <a:bodyPr/>
        <a:lstStyle/>
        <a:p>
          <a:endParaRPr lang="en-GB"/>
        </a:p>
      </dgm:t>
    </dgm:pt>
    <dgm:pt modelId="{B4A9BCC7-8513-4F2D-9DD7-E644D540D108}" type="sibTrans" cxnId="{D7943CD4-A55C-4577-81FA-3BBADCD6170D}">
      <dgm:prSet/>
      <dgm:spPr/>
      <dgm:t>
        <a:bodyPr/>
        <a:lstStyle/>
        <a:p>
          <a:endParaRPr lang="en-GB"/>
        </a:p>
      </dgm:t>
    </dgm:pt>
    <dgm:pt modelId="{FFB495FC-F2AE-4DBD-87D6-E5765E7AF5D0}">
      <dgm:prSet/>
      <dgm:spPr/>
      <dgm:t>
        <a:bodyPr/>
        <a:lstStyle/>
        <a:p>
          <a:r>
            <a:rPr lang="en-GB" dirty="0"/>
            <a:t>Strong supply chain management</a:t>
          </a:r>
        </a:p>
      </dgm:t>
    </dgm:pt>
    <dgm:pt modelId="{53F77050-55F0-4B41-AD67-48EBBF120C4C}" type="parTrans" cxnId="{786CF93C-BD23-42F7-8F6D-648196F67247}">
      <dgm:prSet/>
      <dgm:spPr/>
      <dgm:t>
        <a:bodyPr/>
        <a:lstStyle/>
        <a:p>
          <a:endParaRPr lang="en-GB"/>
        </a:p>
      </dgm:t>
    </dgm:pt>
    <dgm:pt modelId="{DADDEB6A-3611-4D4E-9C18-A3A160938048}" type="sibTrans" cxnId="{786CF93C-BD23-42F7-8F6D-648196F67247}">
      <dgm:prSet/>
      <dgm:spPr/>
      <dgm:t>
        <a:bodyPr/>
        <a:lstStyle/>
        <a:p>
          <a:endParaRPr lang="en-GB"/>
        </a:p>
      </dgm:t>
    </dgm:pt>
    <dgm:pt modelId="{376BC4C0-8DDC-4120-9B47-41593D0454E9}">
      <dgm:prSet/>
      <dgm:spPr/>
      <dgm:t>
        <a:bodyPr/>
        <a:lstStyle/>
        <a:p>
          <a:r>
            <a:rPr lang="en-GB" dirty="0"/>
            <a:t>Stringent food safety regulations</a:t>
          </a:r>
        </a:p>
      </dgm:t>
    </dgm:pt>
    <dgm:pt modelId="{73E4BD66-049A-458E-BE90-974761DE27A0}" type="parTrans" cxnId="{769760B1-EF38-4B70-A6B7-179239BE8A1D}">
      <dgm:prSet/>
      <dgm:spPr/>
      <dgm:t>
        <a:bodyPr/>
        <a:lstStyle/>
        <a:p>
          <a:endParaRPr lang="en-GB"/>
        </a:p>
      </dgm:t>
    </dgm:pt>
    <dgm:pt modelId="{675BE371-FB10-4CC0-A0B9-B089DB438092}" type="sibTrans" cxnId="{769760B1-EF38-4B70-A6B7-179239BE8A1D}">
      <dgm:prSet/>
      <dgm:spPr/>
      <dgm:t>
        <a:bodyPr/>
        <a:lstStyle/>
        <a:p>
          <a:endParaRPr lang="en-GB"/>
        </a:p>
      </dgm:t>
    </dgm:pt>
    <dgm:pt modelId="{DBB37CE5-7AD3-44A0-B11A-EC988784CDBC}" type="pres">
      <dgm:prSet presAssocID="{F055E562-0F4A-4D8A-9DEB-47F631634A56}" presName="linear" presStyleCnt="0">
        <dgm:presLayoutVars>
          <dgm:animLvl val="lvl"/>
          <dgm:resizeHandles val="exact"/>
        </dgm:presLayoutVars>
      </dgm:prSet>
      <dgm:spPr/>
    </dgm:pt>
    <dgm:pt modelId="{BF9B9F12-2AD4-4571-8DF9-9A571A23D3D6}" type="pres">
      <dgm:prSet presAssocID="{D8A3D17C-F474-4BFB-9F09-3CB16677F0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7E99FA-A437-48EE-83E2-A4ACE8A065F3}" type="pres">
      <dgm:prSet presAssocID="{D8A3D17C-F474-4BFB-9F09-3CB16677F0E0}" presName="childText" presStyleLbl="revTx" presStyleIdx="0" presStyleCnt="2">
        <dgm:presLayoutVars>
          <dgm:bulletEnabled val="1"/>
        </dgm:presLayoutVars>
      </dgm:prSet>
      <dgm:spPr/>
    </dgm:pt>
    <dgm:pt modelId="{4CEC1565-C2BD-4A8F-A274-4C783FE48EA5}" type="pres">
      <dgm:prSet presAssocID="{80303871-8C69-48BC-B52A-F7C6261E9F6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E7F3C8-7C02-4B0A-8188-B82FCDB13C3C}" type="pres">
      <dgm:prSet presAssocID="{80303871-8C69-48BC-B52A-F7C6261E9F6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EF82219-DA1C-44D4-9610-2D6DE6344F52}" type="presOf" srcId="{80303871-8C69-48BC-B52A-F7C6261E9F62}" destId="{4CEC1565-C2BD-4A8F-A274-4C783FE48EA5}" srcOrd="0" destOrd="0" presId="urn:microsoft.com/office/officeart/2005/8/layout/vList2"/>
    <dgm:cxn modelId="{9C60B228-9113-4903-B263-AD187EE98F78}" type="presOf" srcId="{E965A482-1440-4FCB-8075-33C0C112E958}" destId="{D87E99FA-A437-48EE-83E2-A4ACE8A065F3}" srcOrd="0" destOrd="1" presId="urn:microsoft.com/office/officeart/2005/8/layout/vList2"/>
    <dgm:cxn modelId="{786CF93C-BD23-42F7-8F6D-648196F67247}" srcId="{D8A3D17C-F474-4BFB-9F09-3CB16677F0E0}" destId="{FFB495FC-F2AE-4DBD-87D6-E5765E7AF5D0}" srcOrd="2" destOrd="0" parTransId="{53F77050-55F0-4B41-AD67-48EBBF120C4C}" sibTransId="{DADDEB6A-3611-4D4E-9C18-A3A160938048}"/>
    <dgm:cxn modelId="{411CD251-F08A-4320-8412-BEA9883988B1}" type="presOf" srcId="{7D174523-658A-4D8A-8327-A2C1B7112B14}" destId="{D87E99FA-A437-48EE-83E2-A4ACE8A065F3}" srcOrd="0" destOrd="0" presId="urn:microsoft.com/office/officeart/2005/8/layout/vList2"/>
    <dgm:cxn modelId="{17F62D58-29E1-42FE-B4C5-C713B12CA503}" type="presOf" srcId="{F055E562-0F4A-4D8A-9DEB-47F631634A56}" destId="{DBB37CE5-7AD3-44A0-B11A-EC988784CDBC}" srcOrd="0" destOrd="0" presId="urn:microsoft.com/office/officeart/2005/8/layout/vList2"/>
    <dgm:cxn modelId="{769760B1-EF38-4B70-A6B7-179239BE8A1D}" srcId="{80303871-8C69-48BC-B52A-F7C6261E9F62}" destId="{376BC4C0-8DDC-4120-9B47-41593D0454E9}" srcOrd="1" destOrd="0" parTransId="{73E4BD66-049A-458E-BE90-974761DE27A0}" sibTransId="{675BE371-FB10-4CC0-A0B9-B089DB438092}"/>
    <dgm:cxn modelId="{DD0D76BF-BA82-486C-A789-054F2CB128FC}" srcId="{80303871-8C69-48BC-B52A-F7C6261E9F62}" destId="{E1A18B09-B448-48AA-8E1B-044624CAAC00}" srcOrd="0" destOrd="0" parTransId="{DC6EE396-6A9E-49AE-9DC1-653C910C4765}" sibTransId="{030B338B-61A1-4AE6-BCDE-63E3D2DDB108}"/>
    <dgm:cxn modelId="{090610C4-B613-428E-B5F7-84581EF32D8D}" srcId="{D8A3D17C-F474-4BFB-9F09-3CB16677F0E0}" destId="{7D174523-658A-4D8A-8327-A2C1B7112B14}" srcOrd="0" destOrd="0" parTransId="{BE7E26F8-A21D-45B7-A141-68DFC0DEACD2}" sibTransId="{405E8D31-0411-42C9-BDAB-0DCEAECA0BEC}"/>
    <dgm:cxn modelId="{29968BCD-5ECB-4850-84BA-A36DE7EDDBAF}" type="presOf" srcId="{E1A18B09-B448-48AA-8E1B-044624CAAC00}" destId="{56E7F3C8-7C02-4B0A-8188-B82FCDB13C3C}" srcOrd="0" destOrd="0" presId="urn:microsoft.com/office/officeart/2005/8/layout/vList2"/>
    <dgm:cxn modelId="{D7943CD4-A55C-4577-81FA-3BBADCD6170D}" srcId="{D8A3D17C-F474-4BFB-9F09-3CB16677F0E0}" destId="{E965A482-1440-4FCB-8075-33C0C112E958}" srcOrd="1" destOrd="0" parTransId="{518606BA-4DF3-499B-A53D-A9DB5ABAEF27}" sibTransId="{B4A9BCC7-8513-4F2D-9DD7-E644D540D108}"/>
    <dgm:cxn modelId="{D3DC3AD8-7F5E-43D3-A4AE-E685E9FAD6DF}" type="presOf" srcId="{376BC4C0-8DDC-4120-9B47-41593D0454E9}" destId="{56E7F3C8-7C02-4B0A-8188-B82FCDB13C3C}" srcOrd="0" destOrd="1" presId="urn:microsoft.com/office/officeart/2005/8/layout/vList2"/>
    <dgm:cxn modelId="{D944B4D8-53FF-4EC7-BEDC-55B4E657A52E}" srcId="{F055E562-0F4A-4D8A-9DEB-47F631634A56}" destId="{D8A3D17C-F474-4BFB-9F09-3CB16677F0E0}" srcOrd="0" destOrd="0" parTransId="{8ED644A2-4E34-489B-89D2-BA8B329065D6}" sibTransId="{A10C50EB-7190-443F-9155-3A64ECBB1A88}"/>
    <dgm:cxn modelId="{4AD9E9DB-3D12-43F0-857D-8F0C8A916E23}" type="presOf" srcId="{D8A3D17C-F474-4BFB-9F09-3CB16677F0E0}" destId="{BF9B9F12-2AD4-4571-8DF9-9A571A23D3D6}" srcOrd="0" destOrd="0" presId="urn:microsoft.com/office/officeart/2005/8/layout/vList2"/>
    <dgm:cxn modelId="{F2ACC8EE-3D66-42B8-AAF0-AF1684B70997}" type="presOf" srcId="{FFB495FC-F2AE-4DBD-87D6-E5765E7AF5D0}" destId="{D87E99FA-A437-48EE-83E2-A4ACE8A065F3}" srcOrd="0" destOrd="2" presId="urn:microsoft.com/office/officeart/2005/8/layout/vList2"/>
    <dgm:cxn modelId="{110F29F0-FB94-489E-AC77-C9B4EA097FE7}" srcId="{F055E562-0F4A-4D8A-9DEB-47F631634A56}" destId="{80303871-8C69-48BC-B52A-F7C6261E9F62}" srcOrd="1" destOrd="0" parTransId="{9ACD1079-6D52-40D6-9914-07A5643EBA1D}" sibTransId="{7C8D4D0F-05CA-4B93-949E-7029C30DC558}"/>
    <dgm:cxn modelId="{AF2B8CD8-7F3E-4ABB-948F-04A2E6FFFFA3}" type="presParOf" srcId="{DBB37CE5-7AD3-44A0-B11A-EC988784CDBC}" destId="{BF9B9F12-2AD4-4571-8DF9-9A571A23D3D6}" srcOrd="0" destOrd="0" presId="urn:microsoft.com/office/officeart/2005/8/layout/vList2"/>
    <dgm:cxn modelId="{9AF67DAF-8237-4FEF-87B5-EEDAFC402EFD}" type="presParOf" srcId="{DBB37CE5-7AD3-44A0-B11A-EC988784CDBC}" destId="{D87E99FA-A437-48EE-83E2-A4ACE8A065F3}" srcOrd="1" destOrd="0" presId="urn:microsoft.com/office/officeart/2005/8/layout/vList2"/>
    <dgm:cxn modelId="{B7B5F128-BD07-45FF-ACAD-EE2BDB2FC5AC}" type="presParOf" srcId="{DBB37CE5-7AD3-44A0-B11A-EC988784CDBC}" destId="{4CEC1565-C2BD-4A8F-A274-4C783FE48EA5}" srcOrd="2" destOrd="0" presId="urn:microsoft.com/office/officeart/2005/8/layout/vList2"/>
    <dgm:cxn modelId="{8E2F8EC4-ADB3-4876-8082-90080273BF23}" type="presParOf" srcId="{DBB37CE5-7AD3-44A0-B11A-EC988784CDBC}" destId="{56E7F3C8-7C02-4B0A-8188-B82FCDB13C3C}" srcOrd="3" destOrd="0" presId="urn:microsoft.com/office/officeart/2005/8/layout/vList2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C4B6C8D-D5EF-4935-837A-1AC2955F9F5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39846DD-D8DC-45C6-A215-EB53450781E0}">
      <dgm:prSet phldrT="[Text]"/>
      <dgm:spPr/>
      <dgm:t>
        <a:bodyPr/>
        <a:lstStyle/>
        <a:p>
          <a:r>
            <a:rPr lang="en-US" dirty="0"/>
            <a:t>Business Idea: Healthy pure, extra virgin, cold-pressed, unprocessed &amp; unrefined cooking oil brand</a:t>
          </a:r>
          <a:endParaRPr lang="en-GB" dirty="0"/>
        </a:p>
      </dgm:t>
    </dgm:pt>
    <dgm:pt modelId="{1D641F13-A5A1-4211-BBF1-849341AAA3F6}" type="parTrans" cxnId="{4364AB7A-FA96-4195-91A2-CB3424DC4892}">
      <dgm:prSet/>
      <dgm:spPr/>
      <dgm:t>
        <a:bodyPr/>
        <a:lstStyle/>
        <a:p>
          <a:endParaRPr lang="en-GB"/>
        </a:p>
      </dgm:t>
    </dgm:pt>
    <dgm:pt modelId="{921B7B3D-4CA7-431B-8E16-BB72DEF72E15}" type="sibTrans" cxnId="{4364AB7A-FA96-4195-91A2-CB3424DC4892}">
      <dgm:prSet/>
      <dgm:spPr/>
      <dgm:t>
        <a:bodyPr/>
        <a:lstStyle/>
        <a:p>
          <a:endParaRPr lang="en-GB"/>
        </a:p>
      </dgm:t>
    </dgm:pt>
    <dgm:pt modelId="{BA1F2A9D-79C1-4BB8-996A-C9B82214D437}">
      <dgm:prSet phldrT="[Text]"/>
      <dgm:spPr/>
      <dgm:t>
        <a:bodyPr/>
        <a:lstStyle/>
        <a:p>
          <a:r>
            <a:rPr lang="en-GB" dirty="0"/>
            <a:t>Stage: Validation</a:t>
          </a:r>
        </a:p>
      </dgm:t>
    </dgm:pt>
    <dgm:pt modelId="{C1A2B2BC-FF8C-4843-BE78-4B6424960A9C}" type="parTrans" cxnId="{F0F811E1-4798-400F-8851-BBCE8FF667C5}">
      <dgm:prSet/>
      <dgm:spPr/>
      <dgm:t>
        <a:bodyPr/>
        <a:lstStyle/>
        <a:p>
          <a:endParaRPr lang="en-GB"/>
        </a:p>
      </dgm:t>
    </dgm:pt>
    <dgm:pt modelId="{BD266C75-29E5-4201-B2AD-890CA71EC4E8}" type="sibTrans" cxnId="{F0F811E1-4798-400F-8851-BBCE8FF667C5}">
      <dgm:prSet/>
      <dgm:spPr/>
      <dgm:t>
        <a:bodyPr/>
        <a:lstStyle/>
        <a:p>
          <a:endParaRPr lang="en-GB"/>
        </a:p>
      </dgm:t>
    </dgm:pt>
    <dgm:pt modelId="{1D73E510-2A8F-4C7B-92C0-13DAB03257A2}">
      <dgm:prSet phldrT="[Text]"/>
      <dgm:spPr/>
      <dgm:t>
        <a:bodyPr/>
        <a:lstStyle/>
        <a:p>
          <a:r>
            <a:rPr lang="en-GB" dirty="0"/>
            <a:t>Ability to Pay: Low</a:t>
          </a:r>
        </a:p>
      </dgm:t>
    </dgm:pt>
    <dgm:pt modelId="{665FBA64-32CA-4FD3-A3BB-93FBC7BCFA26}" type="parTrans" cxnId="{421B6B24-9FD1-4470-8B42-22FF54AD4796}">
      <dgm:prSet/>
      <dgm:spPr/>
      <dgm:t>
        <a:bodyPr/>
        <a:lstStyle/>
        <a:p>
          <a:endParaRPr lang="en-GB"/>
        </a:p>
      </dgm:t>
    </dgm:pt>
    <dgm:pt modelId="{ADA51213-5C40-43EF-8FB7-607E8EA01B43}" type="sibTrans" cxnId="{421B6B24-9FD1-4470-8B42-22FF54AD4796}">
      <dgm:prSet/>
      <dgm:spPr/>
      <dgm:t>
        <a:bodyPr/>
        <a:lstStyle/>
        <a:p>
          <a:endParaRPr lang="en-GB"/>
        </a:p>
      </dgm:t>
    </dgm:pt>
    <dgm:pt modelId="{9287A67F-0197-4D7B-815A-302C72A09874}" type="pres">
      <dgm:prSet presAssocID="{7C4B6C8D-D5EF-4935-837A-1AC2955F9F50}" presName="Name0" presStyleCnt="0">
        <dgm:presLayoutVars>
          <dgm:dir/>
          <dgm:resizeHandles val="exact"/>
        </dgm:presLayoutVars>
      </dgm:prSet>
      <dgm:spPr/>
    </dgm:pt>
    <dgm:pt modelId="{664DE80D-DF89-47DE-87C8-BFD41AAF74C2}" type="pres">
      <dgm:prSet presAssocID="{739846DD-D8DC-45C6-A215-EB53450781E0}" presName="composite" presStyleCnt="0"/>
      <dgm:spPr/>
    </dgm:pt>
    <dgm:pt modelId="{5B93E583-5E47-47A4-868D-BD05C6F00CEC}" type="pres">
      <dgm:prSet presAssocID="{739846DD-D8DC-45C6-A215-EB53450781E0}" presName="rect1" presStyleLbl="trAlignAcc1" presStyleIdx="0" presStyleCnt="3">
        <dgm:presLayoutVars>
          <dgm:bulletEnabled val="1"/>
        </dgm:presLayoutVars>
      </dgm:prSet>
      <dgm:spPr/>
    </dgm:pt>
    <dgm:pt modelId="{3ABC91A2-9AB7-49EB-8101-2F7ABC156EFE}" type="pres">
      <dgm:prSet presAssocID="{739846DD-D8DC-45C6-A215-EB53450781E0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</dgm:pt>
    <dgm:pt modelId="{2D55D7CB-096A-4137-AE99-E1D71CE6D765}" type="pres">
      <dgm:prSet presAssocID="{921B7B3D-4CA7-431B-8E16-BB72DEF72E15}" presName="sibTrans" presStyleCnt="0"/>
      <dgm:spPr/>
    </dgm:pt>
    <dgm:pt modelId="{4D2D11A6-D900-438B-8498-FD6981B4F90B}" type="pres">
      <dgm:prSet presAssocID="{BA1F2A9D-79C1-4BB8-996A-C9B82214D437}" presName="composite" presStyleCnt="0"/>
      <dgm:spPr/>
    </dgm:pt>
    <dgm:pt modelId="{9A2CBD20-04C0-4D2B-A6EC-AE884746D345}" type="pres">
      <dgm:prSet presAssocID="{BA1F2A9D-79C1-4BB8-996A-C9B82214D437}" presName="rect1" presStyleLbl="trAlignAcc1" presStyleIdx="1" presStyleCnt="3">
        <dgm:presLayoutVars>
          <dgm:bulletEnabled val="1"/>
        </dgm:presLayoutVars>
      </dgm:prSet>
      <dgm:spPr/>
    </dgm:pt>
    <dgm:pt modelId="{E2D5EF69-3007-4F0B-AB07-8A816D8ACBB6}" type="pres">
      <dgm:prSet presAssocID="{BA1F2A9D-79C1-4BB8-996A-C9B82214D437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0CD3063-8FAE-4F21-BAEE-ACD5940C9F4B}" type="pres">
      <dgm:prSet presAssocID="{BD266C75-29E5-4201-B2AD-890CA71EC4E8}" presName="sibTrans" presStyleCnt="0"/>
      <dgm:spPr/>
    </dgm:pt>
    <dgm:pt modelId="{15CF026F-3D3E-4596-83C5-641C0CCCEC8B}" type="pres">
      <dgm:prSet presAssocID="{1D73E510-2A8F-4C7B-92C0-13DAB03257A2}" presName="composite" presStyleCnt="0"/>
      <dgm:spPr/>
    </dgm:pt>
    <dgm:pt modelId="{C22DDE57-A8A6-4E58-BD9E-AA1868C7B45D}" type="pres">
      <dgm:prSet presAssocID="{1D73E510-2A8F-4C7B-92C0-13DAB03257A2}" presName="rect1" presStyleLbl="trAlignAcc1" presStyleIdx="2" presStyleCnt="3">
        <dgm:presLayoutVars>
          <dgm:bulletEnabled val="1"/>
        </dgm:presLayoutVars>
      </dgm:prSet>
      <dgm:spPr/>
    </dgm:pt>
    <dgm:pt modelId="{2946E452-4B70-4EDF-87F9-A451CF6F1715}" type="pres">
      <dgm:prSet presAssocID="{1D73E510-2A8F-4C7B-92C0-13DAB03257A2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</dgm:ptLst>
  <dgm:cxnLst>
    <dgm:cxn modelId="{B5C67618-019D-41FC-8579-7CEA7C7D2A14}" type="presOf" srcId="{1D73E510-2A8F-4C7B-92C0-13DAB03257A2}" destId="{C22DDE57-A8A6-4E58-BD9E-AA1868C7B45D}" srcOrd="0" destOrd="0" presId="urn:microsoft.com/office/officeart/2008/layout/PictureStrips"/>
    <dgm:cxn modelId="{421B6B24-9FD1-4470-8B42-22FF54AD4796}" srcId="{7C4B6C8D-D5EF-4935-837A-1AC2955F9F50}" destId="{1D73E510-2A8F-4C7B-92C0-13DAB03257A2}" srcOrd="2" destOrd="0" parTransId="{665FBA64-32CA-4FD3-A3BB-93FBC7BCFA26}" sibTransId="{ADA51213-5C40-43EF-8FB7-607E8EA01B43}"/>
    <dgm:cxn modelId="{207D303F-7BC8-4B5F-B9E6-CF37CC7D2220}" type="presOf" srcId="{7C4B6C8D-D5EF-4935-837A-1AC2955F9F50}" destId="{9287A67F-0197-4D7B-815A-302C72A09874}" srcOrd="0" destOrd="0" presId="urn:microsoft.com/office/officeart/2008/layout/PictureStrips"/>
    <dgm:cxn modelId="{5E6E7979-FD4C-42A6-93A2-472CD8101943}" type="presOf" srcId="{739846DD-D8DC-45C6-A215-EB53450781E0}" destId="{5B93E583-5E47-47A4-868D-BD05C6F00CEC}" srcOrd="0" destOrd="0" presId="urn:microsoft.com/office/officeart/2008/layout/PictureStrips"/>
    <dgm:cxn modelId="{4364AB7A-FA96-4195-91A2-CB3424DC4892}" srcId="{7C4B6C8D-D5EF-4935-837A-1AC2955F9F50}" destId="{739846DD-D8DC-45C6-A215-EB53450781E0}" srcOrd="0" destOrd="0" parTransId="{1D641F13-A5A1-4211-BBF1-849341AAA3F6}" sibTransId="{921B7B3D-4CA7-431B-8E16-BB72DEF72E15}"/>
    <dgm:cxn modelId="{F0F811E1-4798-400F-8851-BBCE8FF667C5}" srcId="{7C4B6C8D-D5EF-4935-837A-1AC2955F9F50}" destId="{BA1F2A9D-79C1-4BB8-996A-C9B82214D437}" srcOrd="1" destOrd="0" parTransId="{C1A2B2BC-FF8C-4843-BE78-4B6424960A9C}" sibTransId="{BD266C75-29E5-4201-B2AD-890CA71EC4E8}"/>
    <dgm:cxn modelId="{F3DF97E3-9659-4BD8-8467-79183DCEA507}" type="presOf" srcId="{BA1F2A9D-79C1-4BB8-996A-C9B82214D437}" destId="{9A2CBD20-04C0-4D2B-A6EC-AE884746D345}" srcOrd="0" destOrd="0" presId="urn:microsoft.com/office/officeart/2008/layout/PictureStrips"/>
    <dgm:cxn modelId="{F7CBC0E1-A137-45E0-9E7D-065AF9CE991F}" type="presParOf" srcId="{9287A67F-0197-4D7B-815A-302C72A09874}" destId="{664DE80D-DF89-47DE-87C8-BFD41AAF74C2}" srcOrd="0" destOrd="0" presId="urn:microsoft.com/office/officeart/2008/layout/PictureStrips"/>
    <dgm:cxn modelId="{44E3F3B2-2563-4ECC-9601-0347439145AA}" type="presParOf" srcId="{664DE80D-DF89-47DE-87C8-BFD41AAF74C2}" destId="{5B93E583-5E47-47A4-868D-BD05C6F00CEC}" srcOrd="0" destOrd="0" presId="urn:microsoft.com/office/officeart/2008/layout/PictureStrips"/>
    <dgm:cxn modelId="{5244A72C-653B-41EE-A81B-9D610EE7CC64}" type="presParOf" srcId="{664DE80D-DF89-47DE-87C8-BFD41AAF74C2}" destId="{3ABC91A2-9AB7-49EB-8101-2F7ABC156EFE}" srcOrd="1" destOrd="0" presId="urn:microsoft.com/office/officeart/2008/layout/PictureStrips"/>
    <dgm:cxn modelId="{C69974A4-3935-4DD8-98CC-70BDCD804DB3}" type="presParOf" srcId="{9287A67F-0197-4D7B-815A-302C72A09874}" destId="{2D55D7CB-096A-4137-AE99-E1D71CE6D765}" srcOrd="1" destOrd="0" presId="urn:microsoft.com/office/officeart/2008/layout/PictureStrips"/>
    <dgm:cxn modelId="{95849442-B092-4615-830D-9660A9341E53}" type="presParOf" srcId="{9287A67F-0197-4D7B-815A-302C72A09874}" destId="{4D2D11A6-D900-438B-8498-FD6981B4F90B}" srcOrd="2" destOrd="0" presId="urn:microsoft.com/office/officeart/2008/layout/PictureStrips"/>
    <dgm:cxn modelId="{EEB0DB19-4867-4972-BD6F-9B9C329C1AAA}" type="presParOf" srcId="{4D2D11A6-D900-438B-8498-FD6981B4F90B}" destId="{9A2CBD20-04C0-4D2B-A6EC-AE884746D345}" srcOrd="0" destOrd="0" presId="urn:microsoft.com/office/officeart/2008/layout/PictureStrips"/>
    <dgm:cxn modelId="{81A2D593-2B59-4B74-BC06-5CB477A342AE}" type="presParOf" srcId="{4D2D11A6-D900-438B-8498-FD6981B4F90B}" destId="{E2D5EF69-3007-4F0B-AB07-8A816D8ACBB6}" srcOrd="1" destOrd="0" presId="urn:microsoft.com/office/officeart/2008/layout/PictureStrips"/>
    <dgm:cxn modelId="{49A7B207-E16B-41DD-8CBE-DAC376027E1D}" type="presParOf" srcId="{9287A67F-0197-4D7B-815A-302C72A09874}" destId="{D0CD3063-8FAE-4F21-BAEE-ACD5940C9F4B}" srcOrd="3" destOrd="0" presId="urn:microsoft.com/office/officeart/2008/layout/PictureStrips"/>
    <dgm:cxn modelId="{D8E73056-BB8D-4752-841C-DB54585CB6A3}" type="presParOf" srcId="{9287A67F-0197-4D7B-815A-302C72A09874}" destId="{15CF026F-3D3E-4596-83C5-641C0CCCEC8B}" srcOrd="4" destOrd="0" presId="urn:microsoft.com/office/officeart/2008/layout/PictureStrips"/>
    <dgm:cxn modelId="{5D3293C4-5C53-4582-ADF8-5A9C0DD733A3}" type="presParOf" srcId="{15CF026F-3D3E-4596-83C5-641C0CCCEC8B}" destId="{C22DDE57-A8A6-4E58-BD9E-AA1868C7B45D}" srcOrd="0" destOrd="0" presId="urn:microsoft.com/office/officeart/2008/layout/PictureStrips"/>
    <dgm:cxn modelId="{F5FA52F9-9E4A-4833-B4D7-B79E6DCF32D5}" type="presParOf" srcId="{15CF026F-3D3E-4596-83C5-641C0CCCEC8B}" destId="{2946E452-4B70-4EDF-87F9-A451CF6F1715}" srcOrd="1" destOrd="0" presId="urn:microsoft.com/office/officeart/2008/layout/PictureStrips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055E562-0F4A-4D8A-9DEB-47F631634A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8A3D17C-F474-4BFB-9F09-3CB16677F0E0}">
      <dgm:prSet phldrT="[Text]"/>
      <dgm:spPr/>
      <dgm:t>
        <a:bodyPr/>
        <a:lstStyle/>
        <a:p>
          <a:r>
            <a:rPr lang="en-GB" dirty="0"/>
            <a:t>Strengths</a:t>
          </a:r>
        </a:p>
      </dgm:t>
    </dgm:pt>
    <dgm:pt modelId="{8ED644A2-4E34-489B-89D2-BA8B329065D6}" type="parTrans" cxnId="{D944B4D8-53FF-4EC7-BEDC-55B4E657A52E}">
      <dgm:prSet/>
      <dgm:spPr/>
      <dgm:t>
        <a:bodyPr/>
        <a:lstStyle/>
        <a:p>
          <a:endParaRPr lang="en-GB"/>
        </a:p>
      </dgm:t>
    </dgm:pt>
    <dgm:pt modelId="{A10C50EB-7190-443F-9155-3A64ECBB1A88}" type="sibTrans" cxnId="{D944B4D8-53FF-4EC7-BEDC-55B4E657A52E}">
      <dgm:prSet/>
      <dgm:spPr/>
      <dgm:t>
        <a:bodyPr/>
        <a:lstStyle/>
        <a:p>
          <a:endParaRPr lang="en-GB"/>
        </a:p>
      </dgm:t>
    </dgm:pt>
    <dgm:pt modelId="{7D174523-658A-4D8A-8327-A2C1B7112B14}">
      <dgm:prSet phldrT="[Text]"/>
      <dgm:spPr/>
      <dgm:t>
        <a:bodyPr/>
        <a:lstStyle/>
        <a:p>
          <a:r>
            <a:rPr lang="en-GB" dirty="0"/>
            <a:t>Unique hero product (Avocado oil)</a:t>
          </a:r>
        </a:p>
      </dgm:t>
    </dgm:pt>
    <dgm:pt modelId="{BE7E26F8-A21D-45B7-A141-68DFC0DEACD2}" type="parTrans" cxnId="{090610C4-B613-428E-B5F7-84581EF32D8D}">
      <dgm:prSet/>
      <dgm:spPr/>
      <dgm:t>
        <a:bodyPr/>
        <a:lstStyle/>
        <a:p>
          <a:endParaRPr lang="en-GB"/>
        </a:p>
      </dgm:t>
    </dgm:pt>
    <dgm:pt modelId="{405E8D31-0411-42C9-BDAB-0DCEAECA0BEC}" type="sibTrans" cxnId="{090610C4-B613-428E-B5F7-84581EF32D8D}">
      <dgm:prSet/>
      <dgm:spPr/>
      <dgm:t>
        <a:bodyPr/>
        <a:lstStyle/>
        <a:p>
          <a:endParaRPr lang="en-GB"/>
        </a:p>
      </dgm:t>
    </dgm:pt>
    <dgm:pt modelId="{80303871-8C69-48BC-B52A-F7C6261E9F62}">
      <dgm:prSet phldrT="[Text]"/>
      <dgm:spPr/>
      <dgm:t>
        <a:bodyPr/>
        <a:lstStyle/>
        <a:p>
          <a:r>
            <a:rPr lang="en-GB" dirty="0"/>
            <a:t>Weaknesses</a:t>
          </a:r>
        </a:p>
      </dgm:t>
    </dgm:pt>
    <dgm:pt modelId="{9ACD1079-6D52-40D6-9914-07A5643EBA1D}" type="parTrans" cxnId="{110F29F0-FB94-489E-AC77-C9B4EA097FE7}">
      <dgm:prSet/>
      <dgm:spPr/>
      <dgm:t>
        <a:bodyPr/>
        <a:lstStyle/>
        <a:p>
          <a:endParaRPr lang="en-GB"/>
        </a:p>
      </dgm:t>
    </dgm:pt>
    <dgm:pt modelId="{7C8D4D0F-05CA-4B93-949E-7029C30DC558}" type="sibTrans" cxnId="{110F29F0-FB94-489E-AC77-C9B4EA097FE7}">
      <dgm:prSet/>
      <dgm:spPr/>
      <dgm:t>
        <a:bodyPr/>
        <a:lstStyle/>
        <a:p>
          <a:endParaRPr lang="en-GB"/>
        </a:p>
      </dgm:t>
    </dgm:pt>
    <dgm:pt modelId="{E1A18B09-B448-48AA-8E1B-044624CAAC00}">
      <dgm:prSet phldrT="[Text]"/>
      <dgm:spPr/>
      <dgm:t>
        <a:bodyPr/>
        <a:lstStyle/>
        <a:p>
          <a:r>
            <a:rPr lang="en-GB" dirty="0"/>
            <a:t>Limited market awareness</a:t>
          </a:r>
        </a:p>
      </dgm:t>
    </dgm:pt>
    <dgm:pt modelId="{DC6EE396-6A9E-49AE-9DC1-653C910C4765}" type="parTrans" cxnId="{DD0D76BF-BA82-486C-A789-054F2CB128FC}">
      <dgm:prSet/>
      <dgm:spPr/>
      <dgm:t>
        <a:bodyPr/>
        <a:lstStyle/>
        <a:p>
          <a:endParaRPr lang="en-GB"/>
        </a:p>
      </dgm:t>
    </dgm:pt>
    <dgm:pt modelId="{030B338B-61A1-4AE6-BCDE-63E3D2DDB108}" type="sibTrans" cxnId="{DD0D76BF-BA82-486C-A789-054F2CB128FC}">
      <dgm:prSet/>
      <dgm:spPr/>
      <dgm:t>
        <a:bodyPr/>
        <a:lstStyle/>
        <a:p>
          <a:endParaRPr lang="en-GB"/>
        </a:p>
      </dgm:t>
    </dgm:pt>
    <dgm:pt modelId="{9C9236A1-201C-4F60-A7B7-59D7F773BF53}">
      <dgm:prSet/>
      <dgm:spPr/>
      <dgm:t>
        <a:bodyPr/>
        <a:lstStyle/>
        <a:p>
          <a:r>
            <a:rPr lang="en-GB" dirty="0"/>
            <a:t>Positive initial user feedback</a:t>
          </a:r>
        </a:p>
      </dgm:t>
    </dgm:pt>
    <dgm:pt modelId="{349877FE-DBDB-4B7F-B4F3-3660D1F9D067}" type="parTrans" cxnId="{F1730AC9-7818-4F35-B41F-C233C825BE07}">
      <dgm:prSet/>
      <dgm:spPr/>
      <dgm:t>
        <a:bodyPr/>
        <a:lstStyle/>
        <a:p>
          <a:endParaRPr lang="en-GB"/>
        </a:p>
      </dgm:t>
    </dgm:pt>
    <dgm:pt modelId="{CAE21AF5-3721-4F15-9689-517A443028D3}" type="sibTrans" cxnId="{F1730AC9-7818-4F35-B41F-C233C825BE07}">
      <dgm:prSet/>
      <dgm:spPr/>
      <dgm:t>
        <a:bodyPr/>
        <a:lstStyle/>
        <a:p>
          <a:endParaRPr lang="en-GB"/>
        </a:p>
      </dgm:t>
    </dgm:pt>
    <dgm:pt modelId="{D07B14AD-AE8A-4079-BBC5-EE863355C7CE}">
      <dgm:prSet/>
      <dgm:spPr/>
      <dgm:t>
        <a:bodyPr/>
        <a:lstStyle/>
        <a:p>
          <a:r>
            <a:rPr lang="en-GB" dirty="0"/>
            <a:t>Health-focused product positioning</a:t>
          </a:r>
        </a:p>
      </dgm:t>
    </dgm:pt>
    <dgm:pt modelId="{74C0B7D3-2E6E-4621-89F0-296D91B3E12C}" type="parTrans" cxnId="{2DAA82FF-E2E0-4C7C-84B7-5FAF8983A4D0}">
      <dgm:prSet/>
      <dgm:spPr/>
      <dgm:t>
        <a:bodyPr/>
        <a:lstStyle/>
        <a:p>
          <a:endParaRPr lang="en-GB"/>
        </a:p>
      </dgm:t>
    </dgm:pt>
    <dgm:pt modelId="{CA4E37E5-7D2E-4579-951B-182ACB1C5278}" type="sibTrans" cxnId="{2DAA82FF-E2E0-4C7C-84B7-5FAF8983A4D0}">
      <dgm:prSet/>
      <dgm:spPr/>
      <dgm:t>
        <a:bodyPr/>
        <a:lstStyle/>
        <a:p>
          <a:endParaRPr lang="en-GB"/>
        </a:p>
      </dgm:t>
    </dgm:pt>
    <dgm:pt modelId="{77937174-A13F-46C7-808A-8DA9C929674E}">
      <dgm:prSet/>
      <dgm:spPr/>
      <dgm:t>
        <a:bodyPr/>
        <a:lstStyle/>
        <a:p>
          <a:r>
            <a:rPr lang="en-GB" dirty="0"/>
            <a:t>Price sensitivity among consumers</a:t>
          </a:r>
        </a:p>
      </dgm:t>
    </dgm:pt>
    <dgm:pt modelId="{A7DC2A22-4EE7-4C74-B544-A8B6E027A2DA}" type="parTrans" cxnId="{C640FE9A-4B55-46CF-9758-01476CB9D12E}">
      <dgm:prSet/>
      <dgm:spPr/>
      <dgm:t>
        <a:bodyPr/>
        <a:lstStyle/>
        <a:p>
          <a:endParaRPr lang="en-GB"/>
        </a:p>
      </dgm:t>
    </dgm:pt>
    <dgm:pt modelId="{2C8D10C4-FC47-457D-AB03-406AA1A10224}" type="sibTrans" cxnId="{C640FE9A-4B55-46CF-9758-01476CB9D12E}">
      <dgm:prSet/>
      <dgm:spPr/>
      <dgm:t>
        <a:bodyPr/>
        <a:lstStyle/>
        <a:p>
          <a:endParaRPr lang="en-GB"/>
        </a:p>
      </dgm:t>
    </dgm:pt>
    <dgm:pt modelId="{DBB37CE5-7AD3-44A0-B11A-EC988784CDBC}" type="pres">
      <dgm:prSet presAssocID="{F055E562-0F4A-4D8A-9DEB-47F631634A56}" presName="linear" presStyleCnt="0">
        <dgm:presLayoutVars>
          <dgm:animLvl val="lvl"/>
          <dgm:resizeHandles val="exact"/>
        </dgm:presLayoutVars>
      </dgm:prSet>
      <dgm:spPr/>
    </dgm:pt>
    <dgm:pt modelId="{BF9B9F12-2AD4-4571-8DF9-9A571A23D3D6}" type="pres">
      <dgm:prSet presAssocID="{D8A3D17C-F474-4BFB-9F09-3CB16677F0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7E99FA-A437-48EE-83E2-A4ACE8A065F3}" type="pres">
      <dgm:prSet presAssocID="{D8A3D17C-F474-4BFB-9F09-3CB16677F0E0}" presName="childText" presStyleLbl="revTx" presStyleIdx="0" presStyleCnt="2">
        <dgm:presLayoutVars>
          <dgm:bulletEnabled val="1"/>
        </dgm:presLayoutVars>
      </dgm:prSet>
      <dgm:spPr/>
    </dgm:pt>
    <dgm:pt modelId="{4CEC1565-C2BD-4A8F-A274-4C783FE48EA5}" type="pres">
      <dgm:prSet presAssocID="{80303871-8C69-48BC-B52A-F7C6261E9F6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E7F3C8-7C02-4B0A-8188-B82FCDB13C3C}" type="pres">
      <dgm:prSet presAssocID="{80303871-8C69-48BC-B52A-F7C6261E9F6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EF82219-DA1C-44D4-9610-2D6DE6344F52}" type="presOf" srcId="{80303871-8C69-48BC-B52A-F7C6261E9F62}" destId="{4CEC1565-C2BD-4A8F-A274-4C783FE48EA5}" srcOrd="0" destOrd="0" presId="urn:microsoft.com/office/officeart/2005/8/layout/vList2"/>
    <dgm:cxn modelId="{62E7D563-13C9-40DA-ABA7-09A8156D5AF9}" type="presOf" srcId="{77937174-A13F-46C7-808A-8DA9C929674E}" destId="{56E7F3C8-7C02-4B0A-8188-B82FCDB13C3C}" srcOrd="0" destOrd="1" presId="urn:microsoft.com/office/officeart/2005/8/layout/vList2"/>
    <dgm:cxn modelId="{08C08A6C-735B-4BFC-B1FE-86F7D7EB2956}" type="presOf" srcId="{9C9236A1-201C-4F60-A7B7-59D7F773BF53}" destId="{D87E99FA-A437-48EE-83E2-A4ACE8A065F3}" srcOrd="0" destOrd="1" presId="urn:microsoft.com/office/officeart/2005/8/layout/vList2"/>
    <dgm:cxn modelId="{411CD251-F08A-4320-8412-BEA9883988B1}" type="presOf" srcId="{7D174523-658A-4D8A-8327-A2C1B7112B14}" destId="{D87E99FA-A437-48EE-83E2-A4ACE8A065F3}" srcOrd="0" destOrd="0" presId="urn:microsoft.com/office/officeart/2005/8/layout/vList2"/>
    <dgm:cxn modelId="{17F62D58-29E1-42FE-B4C5-C713B12CA503}" type="presOf" srcId="{F055E562-0F4A-4D8A-9DEB-47F631634A56}" destId="{DBB37CE5-7AD3-44A0-B11A-EC988784CDBC}" srcOrd="0" destOrd="0" presId="urn:microsoft.com/office/officeart/2005/8/layout/vList2"/>
    <dgm:cxn modelId="{97382A7D-CF2F-4E06-96AD-D34A39F6C1A3}" type="presOf" srcId="{D07B14AD-AE8A-4079-BBC5-EE863355C7CE}" destId="{D87E99FA-A437-48EE-83E2-A4ACE8A065F3}" srcOrd="0" destOrd="2" presId="urn:microsoft.com/office/officeart/2005/8/layout/vList2"/>
    <dgm:cxn modelId="{C640FE9A-4B55-46CF-9758-01476CB9D12E}" srcId="{80303871-8C69-48BC-B52A-F7C6261E9F62}" destId="{77937174-A13F-46C7-808A-8DA9C929674E}" srcOrd="1" destOrd="0" parTransId="{A7DC2A22-4EE7-4C74-B544-A8B6E027A2DA}" sibTransId="{2C8D10C4-FC47-457D-AB03-406AA1A10224}"/>
    <dgm:cxn modelId="{DD0D76BF-BA82-486C-A789-054F2CB128FC}" srcId="{80303871-8C69-48BC-B52A-F7C6261E9F62}" destId="{E1A18B09-B448-48AA-8E1B-044624CAAC00}" srcOrd="0" destOrd="0" parTransId="{DC6EE396-6A9E-49AE-9DC1-653C910C4765}" sibTransId="{030B338B-61A1-4AE6-BCDE-63E3D2DDB108}"/>
    <dgm:cxn modelId="{090610C4-B613-428E-B5F7-84581EF32D8D}" srcId="{D8A3D17C-F474-4BFB-9F09-3CB16677F0E0}" destId="{7D174523-658A-4D8A-8327-A2C1B7112B14}" srcOrd="0" destOrd="0" parTransId="{BE7E26F8-A21D-45B7-A141-68DFC0DEACD2}" sibTransId="{405E8D31-0411-42C9-BDAB-0DCEAECA0BEC}"/>
    <dgm:cxn modelId="{F1730AC9-7818-4F35-B41F-C233C825BE07}" srcId="{D8A3D17C-F474-4BFB-9F09-3CB16677F0E0}" destId="{9C9236A1-201C-4F60-A7B7-59D7F773BF53}" srcOrd="1" destOrd="0" parTransId="{349877FE-DBDB-4B7F-B4F3-3660D1F9D067}" sibTransId="{CAE21AF5-3721-4F15-9689-517A443028D3}"/>
    <dgm:cxn modelId="{29968BCD-5ECB-4850-84BA-A36DE7EDDBAF}" type="presOf" srcId="{E1A18B09-B448-48AA-8E1B-044624CAAC00}" destId="{56E7F3C8-7C02-4B0A-8188-B82FCDB13C3C}" srcOrd="0" destOrd="0" presId="urn:microsoft.com/office/officeart/2005/8/layout/vList2"/>
    <dgm:cxn modelId="{D944B4D8-53FF-4EC7-BEDC-55B4E657A52E}" srcId="{F055E562-0F4A-4D8A-9DEB-47F631634A56}" destId="{D8A3D17C-F474-4BFB-9F09-3CB16677F0E0}" srcOrd="0" destOrd="0" parTransId="{8ED644A2-4E34-489B-89D2-BA8B329065D6}" sibTransId="{A10C50EB-7190-443F-9155-3A64ECBB1A88}"/>
    <dgm:cxn modelId="{4AD9E9DB-3D12-43F0-857D-8F0C8A916E23}" type="presOf" srcId="{D8A3D17C-F474-4BFB-9F09-3CB16677F0E0}" destId="{BF9B9F12-2AD4-4571-8DF9-9A571A23D3D6}" srcOrd="0" destOrd="0" presId="urn:microsoft.com/office/officeart/2005/8/layout/vList2"/>
    <dgm:cxn modelId="{110F29F0-FB94-489E-AC77-C9B4EA097FE7}" srcId="{F055E562-0F4A-4D8A-9DEB-47F631634A56}" destId="{80303871-8C69-48BC-B52A-F7C6261E9F62}" srcOrd="1" destOrd="0" parTransId="{9ACD1079-6D52-40D6-9914-07A5643EBA1D}" sibTransId="{7C8D4D0F-05CA-4B93-949E-7029C30DC558}"/>
    <dgm:cxn modelId="{2DAA82FF-E2E0-4C7C-84B7-5FAF8983A4D0}" srcId="{D8A3D17C-F474-4BFB-9F09-3CB16677F0E0}" destId="{D07B14AD-AE8A-4079-BBC5-EE863355C7CE}" srcOrd="2" destOrd="0" parTransId="{74C0B7D3-2E6E-4621-89F0-296D91B3E12C}" sibTransId="{CA4E37E5-7D2E-4579-951B-182ACB1C5278}"/>
    <dgm:cxn modelId="{AF2B8CD8-7F3E-4ABB-948F-04A2E6FFFFA3}" type="presParOf" srcId="{DBB37CE5-7AD3-44A0-B11A-EC988784CDBC}" destId="{BF9B9F12-2AD4-4571-8DF9-9A571A23D3D6}" srcOrd="0" destOrd="0" presId="urn:microsoft.com/office/officeart/2005/8/layout/vList2"/>
    <dgm:cxn modelId="{9AF67DAF-8237-4FEF-87B5-EEDAFC402EFD}" type="presParOf" srcId="{DBB37CE5-7AD3-44A0-B11A-EC988784CDBC}" destId="{D87E99FA-A437-48EE-83E2-A4ACE8A065F3}" srcOrd="1" destOrd="0" presId="urn:microsoft.com/office/officeart/2005/8/layout/vList2"/>
    <dgm:cxn modelId="{B7B5F128-BD07-45FF-ACAD-EE2BDB2FC5AC}" type="presParOf" srcId="{DBB37CE5-7AD3-44A0-B11A-EC988784CDBC}" destId="{4CEC1565-C2BD-4A8F-A274-4C783FE48EA5}" srcOrd="2" destOrd="0" presId="urn:microsoft.com/office/officeart/2005/8/layout/vList2"/>
    <dgm:cxn modelId="{8E2F8EC4-ADB3-4876-8082-90080273BF23}" type="presParOf" srcId="{DBB37CE5-7AD3-44A0-B11A-EC988784CDBC}" destId="{56E7F3C8-7C02-4B0A-8188-B82FCDB13C3C}" srcOrd="3" destOrd="0" presId="urn:microsoft.com/office/officeart/2005/8/layout/vList2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C4B6C8D-D5EF-4935-837A-1AC2955F9F5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39846DD-D8DC-45C6-A215-EB53450781E0}">
      <dgm:prSet phldrT="[Text]"/>
      <dgm:spPr/>
      <dgm:t>
        <a:bodyPr/>
        <a:lstStyle/>
        <a:p>
          <a:r>
            <a:rPr lang="en-US" dirty="0"/>
            <a:t>Business Idea: Financial confidence platform</a:t>
          </a:r>
          <a:endParaRPr lang="en-GB" dirty="0"/>
        </a:p>
      </dgm:t>
    </dgm:pt>
    <dgm:pt modelId="{1D641F13-A5A1-4211-BBF1-849341AAA3F6}" type="parTrans" cxnId="{4364AB7A-FA96-4195-91A2-CB3424DC4892}">
      <dgm:prSet/>
      <dgm:spPr/>
      <dgm:t>
        <a:bodyPr/>
        <a:lstStyle/>
        <a:p>
          <a:endParaRPr lang="en-GB"/>
        </a:p>
      </dgm:t>
    </dgm:pt>
    <dgm:pt modelId="{921B7B3D-4CA7-431B-8E16-BB72DEF72E15}" type="sibTrans" cxnId="{4364AB7A-FA96-4195-91A2-CB3424DC4892}">
      <dgm:prSet/>
      <dgm:spPr/>
      <dgm:t>
        <a:bodyPr/>
        <a:lstStyle/>
        <a:p>
          <a:endParaRPr lang="en-GB"/>
        </a:p>
      </dgm:t>
    </dgm:pt>
    <dgm:pt modelId="{BA1F2A9D-79C1-4BB8-996A-C9B82214D437}">
      <dgm:prSet phldrT="[Text]"/>
      <dgm:spPr/>
      <dgm:t>
        <a:bodyPr/>
        <a:lstStyle/>
        <a:p>
          <a:r>
            <a:rPr lang="en-GB" dirty="0"/>
            <a:t>Stage: Validation</a:t>
          </a:r>
        </a:p>
      </dgm:t>
    </dgm:pt>
    <dgm:pt modelId="{C1A2B2BC-FF8C-4843-BE78-4B6424960A9C}" type="parTrans" cxnId="{F0F811E1-4798-400F-8851-BBCE8FF667C5}">
      <dgm:prSet/>
      <dgm:spPr/>
      <dgm:t>
        <a:bodyPr/>
        <a:lstStyle/>
        <a:p>
          <a:endParaRPr lang="en-GB"/>
        </a:p>
      </dgm:t>
    </dgm:pt>
    <dgm:pt modelId="{BD266C75-29E5-4201-B2AD-890CA71EC4E8}" type="sibTrans" cxnId="{F0F811E1-4798-400F-8851-BBCE8FF667C5}">
      <dgm:prSet/>
      <dgm:spPr/>
      <dgm:t>
        <a:bodyPr/>
        <a:lstStyle/>
        <a:p>
          <a:endParaRPr lang="en-GB"/>
        </a:p>
      </dgm:t>
    </dgm:pt>
    <dgm:pt modelId="{1D73E510-2A8F-4C7B-92C0-13DAB03257A2}">
      <dgm:prSet phldrT="[Text]"/>
      <dgm:spPr/>
      <dgm:t>
        <a:bodyPr/>
        <a:lstStyle/>
        <a:p>
          <a:r>
            <a:rPr lang="en-GB" dirty="0"/>
            <a:t>Ability to Pay: Low</a:t>
          </a:r>
        </a:p>
      </dgm:t>
    </dgm:pt>
    <dgm:pt modelId="{665FBA64-32CA-4FD3-A3BB-93FBC7BCFA26}" type="parTrans" cxnId="{421B6B24-9FD1-4470-8B42-22FF54AD4796}">
      <dgm:prSet/>
      <dgm:spPr/>
      <dgm:t>
        <a:bodyPr/>
        <a:lstStyle/>
        <a:p>
          <a:endParaRPr lang="en-GB"/>
        </a:p>
      </dgm:t>
    </dgm:pt>
    <dgm:pt modelId="{ADA51213-5C40-43EF-8FB7-607E8EA01B43}" type="sibTrans" cxnId="{421B6B24-9FD1-4470-8B42-22FF54AD4796}">
      <dgm:prSet/>
      <dgm:spPr/>
      <dgm:t>
        <a:bodyPr/>
        <a:lstStyle/>
        <a:p>
          <a:endParaRPr lang="en-GB"/>
        </a:p>
      </dgm:t>
    </dgm:pt>
    <dgm:pt modelId="{9287A67F-0197-4D7B-815A-302C72A09874}" type="pres">
      <dgm:prSet presAssocID="{7C4B6C8D-D5EF-4935-837A-1AC2955F9F50}" presName="Name0" presStyleCnt="0">
        <dgm:presLayoutVars>
          <dgm:dir/>
          <dgm:resizeHandles val="exact"/>
        </dgm:presLayoutVars>
      </dgm:prSet>
      <dgm:spPr/>
    </dgm:pt>
    <dgm:pt modelId="{664DE80D-DF89-47DE-87C8-BFD41AAF74C2}" type="pres">
      <dgm:prSet presAssocID="{739846DD-D8DC-45C6-A215-EB53450781E0}" presName="composite" presStyleCnt="0"/>
      <dgm:spPr/>
    </dgm:pt>
    <dgm:pt modelId="{5B93E583-5E47-47A4-868D-BD05C6F00CEC}" type="pres">
      <dgm:prSet presAssocID="{739846DD-D8DC-45C6-A215-EB53450781E0}" presName="rect1" presStyleLbl="trAlignAcc1" presStyleIdx="0" presStyleCnt="3">
        <dgm:presLayoutVars>
          <dgm:bulletEnabled val="1"/>
        </dgm:presLayoutVars>
      </dgm:prSet>
      <dgm:spPr/>
    </dgm:pt>
    <dgm:pt modelId="{3ABC91A2-9AB7-49EB-8101-2F7ABC156EFE}" type="pres">
      <dgm:prSet presAssocID="{739846DD-D8DC-45C6-A215-EB53450781E0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</dgm:pt>
    <dgm:pt modelId="{2D55D7CB-096A-4137-AE99-E1D71CE6D765}" type="pres">
      <dgm:prSet presAssocID="{921B7B3D-4CA7-431B-8E16-BB72DEF72E15}" presName="sibTrans" presStyleCnt="0"/>
      <dgm:spPr/>
    </dgm:pt>
    <dgm:pt modelId="{4D2D11A6-D900-438B-8498-FD6981B4F90B}" type="pres">
      <dgm:prSet presAssocID="{BA1F2A9D-79C1-4BB8-996A-C9B82214D437}" presName="composite" presStyleCnt="0"/>
      <dgm:spPr/>
    </dgm:pt>
    <dgm:pt modelId="{9A2CBD20-04C0-4D2B-A6EC-AE884746D345}" type="pres">
      <dgm:prSet presAssocID="{BA1F2A9D-79C1-4BB8-996A-C9B82214D437}" presName="rect1" presStyleLbl="trAlignAcc1" presStyleIdx="1" presStyleCnt="3">
        <dgm:presLayoutVars>
          <dgm:bulletEnabled val="1"/>
        </dgm:presLayoutVars>
      </dgm:prSet>
      <dgm:spPr/>
    </dgm:pt>
    <dgm:pt modelId="{E2D5EF69-3007-4F0B-AB07-8A816D8ACBB6}" type="pres">
      <dgm:prSet presAssocID="{BA1F2A9D-79C1-4BB8-996A-C9B82214D437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0CD3063-8FAE-4F21-BAEE-ACD5940C9F4B}" type="pres">
      <dgm:prSet presAssocID="{BD266C75-29E5-4201-B2AD-890CA71EC4E8}" presName="sibTrans" presStyleCnt="0"/>
      <dgm:spPr/>
    </dgm:pt>
    <dgm:pt modelId="{15CF026F-3D3E-4596-83C5-641C0CCCEC8B}" type="pres">
      <dgm:prSet presAssocID="{1D73E510-2A8F-4C7B-92C0-13DAB03257A2}" presName="composite" presStyleCnt="0"/>
      <dgm:spPr/>
    </dgm:pt>
    <dgm:pt modelId="{C22DDE57-A8A6-4E58-BD9E-AA1868C7B45D}" type="pres">
      <dgm:prSet presAssocID="{1D73E510-2A8F-4C7B-92C0-13DAB03257A2}" presName="rect1" presStyleLbl="trAlignAcc1" presStyleIdx="2" presStyleCnt="3">
        <dgm:presLayoutVars>
          <dgm:bulletEnabled val="1"/>
        </dgm:presLayoutVars>
      </dgm:prSet>
      <dgm:spPr/>
    </dgm:pt>
    <dgm:pt modelId="{2946E452-4B70-4EDF-87F9-A451CF6F1715}" type="pres">
      <dgm:prSet presAssocID="{1D73E510-2A8F-4C7B-92C0-13DAB03257A2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</dgm:ptLst>
  <dgm:cxnLst>
    <dgm:cxn modelId="{B5C67618-019D-41FC-8579-7CEA7C7D2A14}" type="presOf" srcId="{1D73E510-2A8F-4C7B-92C0-13DAB03257A2}" destId="{C22DDE57-A8A6-4E58-BD9E-AA1868C7B45D}" srcOrd="0" destOrd="0" presId="urn:microsoft.com/office/officeart/2008/layout/PictureStrips"/>
    <dgm:cxn modelId="{421B6B24-9FD1-4470-8B42-22FF54AD4796}" srcId="{7C4B6C8D-D5EF-4935-837A-1AC2955F9F50}" destId="{1D73E510-2A8F-4C7B-92C0-13DAB03257A2}" srcOrd="2" destOrd="0" parTransId="{665FBA64-32CA-4FD3-A3BB-93FBC7BCFA26}" sibTransId="{ADA51213-5C40-43EF-8FB7-607E8EA01B43}"/>
    <dgm:cxn modelId="{207D303F-7BC8-4B5F-B9E6-CF37CC7D2220}" type="presOf" srcId="{7C4B6C8D-D5EF-4935-837A-1AC2955F9F50}" destId="{9287A67F-0197-4D7B-815A-302C72A09874}" srcOrd="0" destOrd="0" presId="urn:microsoft.com/office/officeart/2008/layout/PictureStrips"/>
    <dgm:cxn modelId="{5E6E7979-FD4C-42A6-93A2-472CD8101943}" type="presOf" srcId="{739846DD-D8DC-45C6-A215-EB53450781E0}" destId="{5B93E583-5E47-47A4-868D-BD05C6F00CEC}" srcOrd="0" destOrd="0" presId="urn:microsoft.com/office/officeart/2008/layout/PictureStrips"/>
    <dgm:cxn modelId="{4364AB7A-FA96-4195-91A2-CB3424DC4892}" srcId="{7C4B6C8D-D5EF-4935-837A-1AC2955F9F50}" destId="{739846DD-D8DC-45C6-A215-EB53450781E0}" srcOrd="0" destOrd="0" parTransId="{1D641F13-A5A1-4211-BBF1-849341AAA3F6}" sibTransId="{921B7B3D-4CA7-431B-8E16-BB72DEF72E15}"/>
    <dgm:cxn modelId="{F0F811E1-4798-400F-8851-BBCE8FF667C5}" srcId="{7C4B6C8D-D5EF-4935-837A-1AC2955F9F50}" destId="{BA1F2A9D-79C1-4BB8-996A-C9B82214D437}" srcOrd="1" destOrd="0" parTransId="{C1A2B2BC-FF8C-4843-BE78-4B6424960A9C}" sibTransId="{BD266C75-29E5-4201-B2AD-890CA71EC4E8}"/>
    <dgm:cxn modelId="{F3DF97E3-9659-4BD8-8467-79183DCEA507}" type="presOf" srcId="{BA1F2A9D-79C1-4BB8-996A-C9B82214D437}" destId="{9A2CBD20-04C0-4D2B-A6EC-AE884746D345}" srcOrd="0" destOrd="0" presId="urn:microsoft.com/office/officeart/2008/layout/PictureStrips"/>
    <dgm:cxn modelId="{F7CBC0E1-A137-45E0-9E7D-065AF9CE991F}" type="presParOf" srcId="{9287A67F-0197-4D7B-815A-302C72A09874}" destId="{664DE80D-DF89-47DE-87C8-BFD41AAF74C2}" srcOrd="0" destOrd="0" presId="urn:microsoft.com/office/officeart/2008/layout/PictureStrips"/>
    <dgm:cxn modelId="{44E3F3B2-2563-4ECC-9601-0347439145AA}" type="presParOf" srcId="{664DE80D-DF89-47DE-87C8-BFD41AAF74C2}" destId="{5B93E583-5E47-47A4-868D-BD05C6F00CEC}" srcOrd="0" destOrd="0" presId="urn:microsoft.com/office/officeart/2008/layout/PictureStrips"/>
    <dgm:cxn modelId="{5244A72C-653B-41EE-A81B-9D610EE7CC64}" type="presParOf" srcId="{664DE80D-DF89-47DE-87C8-BFD41AAF74C2}" destId="{3ABC91A2-9AB7-49EB-8101-2F7ABC156EFE}" srcOrd="1" destOrd="0" presId="urn:microsoft.com/office/officeart/2008/layout/PictureStrips"/>
    <dgm:cxn modelId="{C69974A4-3935-4DD8-98CC-70BDCD804DB3}" type="presParOf" srcId="{9287A67F-0197-4D7B-815A-302C72A09874}" destId="{2D55D7CB-096A-4137-AE99-E1D71CE6D765}" srcOrd="1" destOrd="0" presId="urn:microsoft.com/office/officeart/2008/layout/PictureStrips"/>
    <dgm:cxn modelId="{95849442-B092-4615-830D-9660A9341E53}" type="presParOf" srcId="{9287A67F-0197-4D7B-815A-302C72A09874}" destId="{4D2D11A6-D900-438B-8498-FD6981B4F90B}" srcOrd="2" destOrd="0" presId="urn:microsoft.com/office/officeart/2008/layout/PictureStrips"/>
    <dgm:cxn modelId="{EEB0DB19-4867-4972-BD6F-9B9C329C1AAA}" type="presParOf" srcId="{4D2D11A6-D900-438B-8498-FD6981B4F90B}" destId="{9A2CBD20-04C0-4D2B-A6EC-AE884746D345}" srcOrd="0" destOrd="0" presId="urn:microsoft.com/office/officeart/2008/layout/PictureStrips"/>
    <dgm:cxn modelId="{81A2D593-2B59-4B74-BC06-5CB477A342AE}" type="presParOf" srcId="{4D2D11A6-D900-438B-8498-FD6981B4F90B}" destId="{E2D5EF69-3007-4F0B-AB07-8A816D8ACBB6}" srcOrd="1" destOrd="0" presId="urn:microsoft.com/office/officeart/2008/layout/PictureStrips"/>
    <dgm:cxn modelId="{49A7B207-E16B-41DD-8CBE-DAC376027E1D}" type="presParOf" srcId="{9287A67F-0197-4D7B-815A-302C72A09874}" destId="{D0CD3063-8FAE-4F21-BAEE-ACD5940C9F4B}" srcOrd="3" destOrd="0" presId="urn:microsoft.com/office/officeart/2008/layout/PictureStrips"/>
    <dgm:cxn modelId="{D8E73056-BB8D-4752-841C-DB54585CB6A3}" type="presParOf" srcId="{9287A67F-0197-4D7B-815A-302C72A09874}" destId="{15CF026F-3D3E-4596-83C5-641C0CCCEC8B}" srcOrd="4" destOrd="0" presId="urn:microsoft.com/office/officeart/2008/layout/PictureStrips"/>
    <dgm:cxn modelId="{5D3293C4-5C53-4582-ADF8-5A9C0DD733A3}" type="presParOf" srcId="{15CF026F-3D3E-4596-83C5-641C0CCCEC8B}" destId="{C22DDE57-A8A6-4E58-BD9E-AA1868C7B45D}" srcOrd="0" destOrd="0" presId="urn:microsoft.com/office/officeart/2008/layout/PictureStrips"/>
    <dgm:cxn modelId="{F5FA52F9-9E4A-4833-B4D7-B79E6DCF32D5}" type="presParOf" srcId="{15CF026F-3D3E-4596-83C5-641C0CCCEC8B}" destId="{2946E452-4B70-4EDF-87F9-A451CF6F1715}" srcOrd="1" destOrd="0" presId="urn:microsoft.com/office/officeart/2008/layout/PictureStrips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16FE3B-C9F0-41D7-BC9E-F84172C27CA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0914E0D-B72B-41E4-849B-EC9E8CBD4911}">
      <dgm:prSet phldrT="[Text]"/>
      <dgm:spPr/>
      <dgm:t>
        <a:bodyPr/>
        <a:lstStyle/>
        <a:p>
          <a:r>
            <a:rPr lang="en-GB" dirty="0"/>
            <a:t>Lack of Problem Statement</a:t>
          </a:r>
        </a:p>
      </dgm:t>
    </dgm:pt>
    <dgm:pt modelId="{588784C3-0FF6-418C-96AC-BC011AD1514D}" type="parTrans" cxnId="{013BA26D-961A-4EEC-BC10-95C6C80A1894}">
      <dgm:prSet/>
      <dgm:spPr/>
      <dgm:t>
        <a:bodyPr/>
        <a:lstStyle/>
        <a:p>
          <a:endParaRPr lang="en-GB"/>
        </a:p>
      </dgm:t>
    </dgm:pt>
    <dgm:pt modelId="{E9395CA2-A5B4-42B0-B385-FD263F27FB3F}" type="sibTrans" cxnId="{013BA26D-961A-4EEC-BC10-95C6C80A1894}">
      <dgm:prSet/>
      <dgm:spPr/>
      <dgm:t>
        <a:bodyPr/>
        <a:lstStyle/>
        <a:p>
          <a:endParaRPr lang="en-GB"/>
        </a:p>
      </dgm:t>
    </dgm:pt>
    <dgm:pt modelId="{4F9C6D29-9C83-4CC7-94BD-B983D40574DF}">
      <dgm:prSet phldrT="[Text]"/>
      <dgm:spPr/>
      <dgm:t>
        <a:bodyPr/>
        <a:lstStyle/>
        <a:p>
          <a:r>
            <a:rPr lang="en-US" dirty="0"/>
            <a:t>35% fail due to not addressing market needs.</a:t>
          </a:r>
          <a:endParaRPr lang="en-GB" dirty="0"/>
        </a:p>
      </dgm:t>
    </dgm:pt>
    <dgm:pt modelId="{B369D3CD-553C-4F5C-AA8A-09A40CDA251C}" type="parTrans" cxnId="{0E3A3C64-0B9A-479B-96D1-7D24E8646233}">
      <dgm:prSet/>
      <dgm:spPr/>
      <dgm:t>
        <a:bodyPr/>
        <a:lstStyle/>
        <a:p>
          <a:endParaRPr lang="en-GB"/>
        </a:p>
      </dgm:t>
    </dgm:pt>
    <dgm:pt modelId="{2FA8D947-E7AE-4385-9209-26068A9F74F0}" type="sibTrans" cxnId="{0E3A3C64-0B9A-479B-96D1-7D24E8646233}">
      <dgm:prSet/>
      <dgm:spPr/>
      <dgm:t>
        <a:bodyPr/>
        <a:lstStyle/>
        <a:p>
          <a:endParaRPr lang="en-GB"/>
        </a:p>
      </dgm:t>
    </dgm:pt>
    <dgm:pt modelId="{47F27C24-B1FE-4954-8D3C-9AC0185C32BB}">
      <dgm:prSet phldrT="[Text]"/>
      <dgm:spPr/>
      <dgm:t>
        <a:bodyPr/>
        <a:lstStyle/>
        <a:p>
          <a:r>
            <a:rPr lang="en-GB" dirty="0"/>
            <a:t>Lack of Capital</a:t>
          </a:r>
        </a:p>
      </dgm:t>
    </dgm:pt>
    <dgm:pt modelId="{6D11C860-836D-4D1D-AF42-3E6F68B28CCF}" type="parTrans" cxnId="{5EB6FD45-C095-4051-92F1-F50C1B3559DD}">
      <dgm:prSet/>
      <dgm:spPr/>
      <dgm:t>
        <a:bodyPr/>
        <a:lstStyle/>
        <a:p>
          <a:endParaRPr lang="en-GB"/>
        </a:p>
      </dgm:t>
    </dgm:pt>
    <dgm:pt modelId="{EBF2FFE4-FD86-4C2E-8937-38CE7A4330B5}" type="sibTrans" cxnId="{5EB6FD45-C095-4051-92F1-F50C1B3559DD}">
      <dgm:prSet/>
      <dgm:spPr/>
      <dgm:t>
        <a:bodyPr/>
        <a:lstStyle/>
        <a:p>
          <a:endParaRPr lang="en-GB"/>
        </a:p>
      </dgm:t>
    </dgm:pt>
    <dgm:pt modelId="{5603FA3B-709F-4F97-9F65-A3CB20CEC185}">
      <dgm:prSet phldrT="[Text]"/>
      <dgm:spPr/>
      <dgm:t>
        <a:bodyPr/>
        <a:lstStyle/>
        <a:p>
          <a:r>
            <a:rPr lang="en-US" dirty="0"/>
            <a:t>Only 9% of startups get funded.</a:t>
          </a:r>
          <a:endParaRPr lang="en-GB" dirty="0"/>
        </a:p>
      </dgm:t>
    </dgm:pt>
    <dgm:pt modelId="{D22DE5EE-BAC9-4B1D-BBF3-AF962087F225}" type="parTrans" cxnId="{FEC298FA-550A-4394-BCBB-FBAA6A59F383}">
      <dgm:prSet/>
      <dgm:spPr/>
      <dgm:t>
        <a:bodyPr/>
        <a:lstStyle/>
        <a:p>
          <a:endParaRPr lang="en-GB"/>
        </a:p>
      </dgm:t>
    </dgm:pt>
    <dgm:pt modelId="{ED505A20-200E-49D7-8E00-0B8BF3D27401}" type="sibTrans" cxnId="{FEC298FA-550A-4394-BCBB-FBAA6A59F383}">
      <dgm:prSet/>
      <dgm:spPr/>
      <dgm:t>
        <a:bodyPr/>
        <a:lstStyle/>
        <a:p>
          <a:endParaRPr lang="en-GB"/>
        </a:p>
      </dgm:t>
    </dgm:pt>
    <dgm:pt modelId="{D1187881-6D6F-446F-A02D-90124283B630}">
      <dgm:prSet phldrT="[Text]"/>
      <dgm:spPr/>
      <dgm:t>
        <a:bodyPr/>
        <a:lstStyle/>
        <a:p>
          <a:r>
            <a:rPr lang="en-US" dirty="0"/>
            <a:t>8% fail due to poor product.</a:t>
          </a:r>
          <a:endParaRPr lang="en-GB" dirty="0"/>
        </a:p>
      </dgm:t>
    </dgm:pt>
    <dgm:pt modelId="{F2983503-AA82-4FEE-BC35-CCE0DDF86B29}" type="parTrans" cxnId="{3E642ADB-F7DC-489C-9795-00BC807D6F7B}">
      <dgm:prSet/>
      <dgm:spPr/>
      <dgm:t>
        <a:bodyPr/>
        <a:lstStyle/>
        <a:p>
          <a:endParaRPr lang="en-GB"/>
        </a:p>
      </dgm:t>
    </dgm:pt>
    <dgm:pt modelId="{748E0129-EE6A-4C2A-8314-B38FA3B34910}" type="sibTrans" cxnId="{3E642ADB-F7DC-489C-9795-00BC807D6F7B}">
      <dgm:prSet/>
      <dgm:spPr/>
      <dgm:t>
        <a:bodyPr/>
        <a:lstStyle/>
        <a:p>
          <a:endParaRPr lang="en-GB"/>
        </a:p>
      </dgm:t>
    </dgm:pt>
    <dgm:pt modelId="{6D5D7039-124F-4E64-BBA8-0ED40B1386DE}">
      <dgm:prSet phldrT="[Text]"/>
      <dgm:spPr/>
      <dgm:t>
        <a:bodyPr/>
        <a:lstStyle/>
        <a:p>
          <a:r>
            <a:rPr lang="en-US"/>
            <a:t>Common issues with fund-raising approaches.</a:t>
          </a:r>
          <a:endParaRPr lang="en-GB" dirty="0"/>
        </a:p>
      </dgm:t>
    </dgm:pt>
    <dgm:pt modelId="{5D3DD22C-7D89-408A-9A97-6F991B59E73D}" type="parTrans" cxnId="{D5EA6C02-9247-4426-986F-BB8811F0AF89}">
      <dgm:prSet/>
      <dgm:spPr/>
      <dgm:t>
        <a:bodyPr/>
        <a:lstStyle/>
        <a:p>
          <a:endParaRPr lang="en-GB"/>
        </a:p>
      </dgm:t>
    </dgm:pt>
    <dgm:pt modelId="{C79415B7-EB05-4A6E-932A-BFFD9734B46A}" type="sibTrans" cxnId="{D5EA6C02-9247-4426-986F-BB8811F0AF89}">
      <dgm:prSet/>
      <dgm:spPr/>
      <dgm:t>
        <a:bodyPr/>
        <a:lstStyle/>
        <a:p>
          <a:endParaRPr lang="en-GB"/>
        </a:p>
      </dgm:t>
    </dgm:pt>
    <dgm:pt modelId="{E1F8F6CC-AC58-4666-BFDA-9E91A1B431F3}" type="pres">
      <dgm:prSet presAssocID="{1816FE3B-C9F0-41D7-BC9E-F84172C27CA6}" presName="linear" presStyleCnt="0">
        <dgm:presLayoutVars>
          <dgm:animLvl val="lvl"/>
          <dgm:resizeHandles val="exact"/>
        </dgm:presLayoutVars>
      </dgm:prSet>
      <dgm:spPr/>
    </dgm:pt>
    <dgm:pt modelId="{8FA7E8E1-4785-48C7-B060-A9772FAA641E}" type="pres">
      <dgm:prSet presAssocID="{B0914E0D-B72B-41E4-849B-EC9E8CBD491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94827DD-CB9A-467D-8463-AD9674DD6750}" type="pres">
      <dgm:prSet presAssocID="{B0914E0D-B72B-41E4-849B-EC9E8CBD4911}" presName="childText" presStyleLbl="revTx" presStyleIdx="0" presStyleCnt="2">
        <dgm:presLayoutVars>
          <dgm:bulletEnabled val="1"/>
        </dgm:presLayoutVars>
      </dgm:prSet>
      <dgm:spPr/>
    </dgm:pt>
    <dgm:pt modelId="{2CD38F4D-7F16-46EA-AE0B-78B41F6160B9}" type="pres">
      <dgm:prSet presAssocID="{47F27C24-B1FE-4954-8D3C-9AC0185C32B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B98517F-3047-4835-9B11-E3F45403DDB4}" type="pres">
      <dgm:prSet presAssocID="{47F27C24-B1FE-4954-8D3C-9AC0185C32B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3F5CC00-677B-4F06-8515-F7ABAA1C5433}" type="presOf" srcId="{D1187881-6D6F-446F-A02D-90124283B630}" destId="{D94827DD-CB9A-467D-8463-AD9674DD6750}" srcOrd="0" destOrd="1" presId="urn:microsoft.com/office/officeart/2005/8/layout/vList2"/>
    <dgm:cxn modelId="{D5EA6C02-9247-4426-986F-BB8811F0AF89}" srcId="{47F27C24-B1FE-4954-8D3C-9AC0185C32BB}" destId="{6D5D7039-124F-4E64-BBA8-0ED40B1386DE}" srcOrd="1" destOrd="0" parTransId="{5D3DD22C-7D89-408A-9A97-6F991B59E73D}" sibTransId="{C79415B7-EB05-4A6E-932A-BFFD9734B46A}"/>
    <dgm:cxn modelId="{6872A02F-A881-4704-A9C6-6D60A0952137}" type="presOf" srcId="{B0914E0D-B72B-41E4-849B-EC9E8CBD4911}" destId="{8FA7E8E1-4785-48C7-B060-A9772FAA641E}" srcOrd="0" destOrd="0" presId="urn:microsoft.com/office/officeart/2005/8/layout/vList2"/>
    <dgm:cxn modelId="{947BF838-8C89-421B-B40B-CDC54F9CDE6F}" type="presOf" srcId="{6D5D7039-124F-4E64-BBA8-0ED40B1386DE}" destId="{0B98517F-3047-4835-9B11-E3F45403DDB4}" srcOrd="0" destOrd="1" presId="urn:microsoft.com/office/officeart/2005/8/layout/vList2"/>
    <dgm:cxn modelId="{C7F78663-3275-41BC-8066-665A0826CBA2}" type="presOf" srcId="{5603FA3B-709F-4F97-9F65-A3CB20CEC185}" destId="{0B98517F-3047-4835-9B11-E3F45403DDB4}" srcOrd="0" destOrd="0" presId="urn:microsoft.com/office/officeart/2005/8/layout/vList2"/>
    <dgm:cxn modelId="{0E3A3C64-0B9A-479B-96D1-7D24E8646233}" srcId="{B0914E0D-B72B-41E4-849B-EC9E8CBD4911}" destId="{4F9C6D29-9C83-4CC7-94BD-B983D40574DF}" srcOrd="0" destOrd="0" parTransId="{B369D3CD-553C-4F5C-AA8A-09A40CDA251C}" sibTransId="{2FA8D947-E7AE-4385-9209-26068A9F74F0}"/>
    <dgm:cxn modelId="{5EB6FD45-C095-4051-92F1-F50C1B3559DD}" srcId="{1816FE3B-C9F0-41D7-BC9E-F84172C27CA6}" destId="{47F27C24-B1FE-4954-8D3C-9AC0185C32BB}" srcOrd="1" destOrd="0" parTransId="{6D11C860-836D-4D1D-AF42-3E6F68B28CCF}" sibTransId="{EBF2FFE4-FD86-4C2E-8937-38CE7A4330B5}"/>
    <dgm:cxn modelId="{013BA26D-961A-4EEC-BC10-95C6C80A1894}" srcId="{1816FE3B-C9F0-41D7-BC9E-F84172C27CA6}" destId="{B0914E0D-B72B-41E4-849B-EC9E8CBD4911}" srcOrd="0" destOrd="0" parTransId="{588784C3-0FF6-418C-96AC-BC011AD1514D}" sibTransId="{E9395CA2-A5B4-42B0-B385-FD263F27FB3F}"/>
    <dgm:cxn modelId="{C1343488-FA36-4A36-942A-05C00F0CC953}" type="presOf" srcId="{1816FE3B-C9F0-41D7-BC9E-F84172C27CA6}" destId="{E1F8F6CC-AC58-4666-BFDA-9E91A1B431F3}" srcOrd="0" destOrd="0" presId="urn:microsoft.com/office/officeart/2005/8/layout/vList2"/>
    <dgm:cxn modelId="{1D50939A-BE6E-49B2-8012-A66699F2A76D}" type="presOf" srcId="{4F9C6D29-9C83-4CC7-94BD-B983D40574DF}" destId="{D94827DD-CB9A-467D-8463-AD9674DD6750}" srcOrd="0" destOrd="0" presId="urn:microsoft.com/office/officeart/2005/8/layout/vList2"/>
    <dgm:cxn modelId="{C6C98CAE-C6FF-4384-A7FD-C19A851C77E6}" type="presOf" srcId="{47F27C24-B1FE-4954-8D3C-9AC0185C32BB}" destId="{2CD38F4D-7F16-46EA-AE0B-78B41F6160B9}" srcOrd="0" destOrd="0" presId="urn:microsoft.com/office/officeart/2005/8/layout/vList2"/>
    <dgm:cxn modelId="{3E642ADB-F7DC-489C-9795-00BC807D6F7B}" srcId="{B0914E0D-B72B-41E4-849B-EC9E8CBD4911}" destId="{D1187881-6D6F-446F-A02D-90124283B630}" srcOrd="1" destOrd="0" parTransId="{F2983503-AA82-4FEE-BC35-CCE0DDF86B29}" sibTransId="{748E0129-EE6A-4C2A-8314-B38FA3B34910}"/>
    <dgm:cxn modelId="{FEC298FA-550A-4394-BCBB-FBAA6A59F383}" srcId="{47F27C24-B1FE-4954-8D3C-9AC0185C32BB}" destId="{5603FA3B-709F-4F97-9F65-A3CB20CEC185}" srcOrd="0" destOrd="0" parTransId="{D22DE5EE-BAC9-4B1D-BBF3-AF962087F225}" sibTransId="{ED505A20-200E-49D7-8E00-0B8BF3D27401}"/>
    <dgm:cxn modelId="{EC2ECA76-C02D-4FB0-8498-AEB824D104ED}" type="presParOf" srcId="{E1F8F6CC-AC58-4666-BFDA-9E91A1B431F3}" destId="{8FA7E8E1-4785-48C7-B060-A9772FAA641E}" srcOrd="0" destOrd="0" presId="urn:microsoft.com/office/officeart/2005/8/layout/vList2"/>
    <dgm:cxn modelId="{1944589B-7274-483D-AB12-3C247EA9F050}" type="presParOf" srcId="{E1F8F6CC-AC58-4666-BFDA-9E91A1B431F3}" destId="{D94827DD-CB9A-467D-8463-AD9674DD6750}" srcOrd="1" destOrd="0" presId="urn:microsoft.com/office/officeart/2005/8/layout/vList2"/>
    <dgm:cxn modelId="{D5C0EC23-E462-42DC-92C6-533B8ED73859}" type="presParOf" srcId="{E1F8F6CC-AC58-4666-BFDA-9E91A1B431F3}" destId="{2CD38F4D-7F16-46EA-AE0B-78B41F6160B9}" srcOrd="2" destOrd="0" presId="urn:microsoft.com/office/officeart/2005/8/layout/vList2"/>
    <dgm:cxn modelId="{B215C376-DC3B-4DB6-9B7E-4C48CA8F2D9A}" type="presParOf" srcId="{E1F8F6CC-AC58-4666-BFDA-9E91A1B431F3}" destId="{0B98517F-3047-4835-9B11-E3F45403DDB4}" srcOrd="3" destOrd="0" presId="urn:microsoft.com/office/officeart/2005/8/layout/vList2"/>
  </dgm:cxnLst>
  <dgm:bg>
    <a:gradFill>
      <a:gsLst>
        <a:gs pos="31000">
          <a:schemeClr val="accent2">
            <a:lumMod val="40000"/>
            <a:lumOff val="60000"/>
          </a:schemeClr>
        </a:gs>
        <a:gs pos="82000">
          <a:schemeClr val="accent2">
            <a:lumMod val="20000"/>
            <a:lumOff val="8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F055E562-0F4A-4D8A-9DEB-47F631634A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8A3D17C-F474-4BFB-9F09-3CB16677F0E0}">
      <dgm:prSet phldrT="[Text]"/>
      <dgm:spPr/>
      <dgm:t>
        <a:bodyPr/>
        <a:lstStyle/>
        <a:p>
          <a:r>
            <a:rPr lang="en-GB" dirty="0"/>
            <a:t>Strengths</a:t>
          </a:r>
        </a:p>
      </dgm:t>
    </dgm:pt>
    <dgm:pt modelId="{8ED644A2-4E34-489B-89D2-BA8B329065D6}" type="parTrans" cxnId="{D944B4D8-53FF-4EC7-BEDC-55B4E657A52E}">
      <dgm:prSet/>
      <dgm:spPr/>
      <dgm:t>
        <a:bodyPr/>
        <a:lstStyle/>
        <a:p>
          <a:endParaRPr lang="en-GB"/>
        </a:p>
      </dgm:t>
    </dgm:pt>
    <dgm:pt modelId="{A10C50EB-7190-443F-9155-3A64ECBB1A88}" type="sibTrans" cxnId="{D944B4D8-53FF-4EC7-BEDC-55B4E657A52E}">
      <dgm:prSet/>
      <dgm:spPr/>
      <dgm:t>
        <a:bodyPr/>
        <a:lstStyle/>
        <a:p>
          <a:endParaRPr lang="en-GB"/>
        </a:p>
      </dgm:t>
    </dgm:pt>
    <dgm:pt modelId="{7D174523-658A-4D8A-8327-A2C1B7112B14}">
      <dgm:prSet phldrT="[Text]"/>
      <dgm:spPr/>
      <dgm:t>
        <a:bodyPr/>
        <a:lstStyle/>
        <a:p>
          <a:r>
            <a:rPr lang="en-US"/>
            <a:t>Addresses a niche market with high potential</a:t>
          </a:r>
          <a:endParaRPr lang="en-GB" dirty="0"/>
        </a:p>
      </dgm:t>
    </dgm:pt>
    <dgm:pt modelId="{BE7E26F8-A21D-45B7-A141-68DFC0DEACD2}" type="parTrans" cxnId="{090610C4-B613-428E-B5F7-84581EF32D8D}">
      <dgm:prSet/>
      <dgm:spPr/>
      <dgm:t>
        <a:bodyPr/>
        <a:lstStyle/>
        <a:p>
          <a:endParaRPr lang="en-GB"/>
        </a:p>
      </dgm:t>
    </dgm:pt>
    <dgm:pt modelId="{405E8D31-0411-42C9-BDAB-0DCEAECA0BEC}" type="sibTrans" cxnId="{090610C4-B613-428E-B5F7-84581EF32D8D}">
      <dgm:prSet/>
      <dgm:spPr/>
      <dgm:t>
        <a:bodyPr/>
        <a:lstStyle/>
        <a:p>
          <a:endParaRPr lang="en-GB"/>
        </a:p>
      </dgm:t>
    </dgm:pt>
    <dgm:pt modelId="{80303871-8C69-48BC-B52A-F7C6261E9F62}">
      <dgm:prSet phldrT="[Text]"/>
      <dgm:spPr/>
      <dgm:t>
        <a:bodyPr/>
        <a:lstStyle/>
        <a:p>
          <a:r>
            <a:rPr lang="en-GB" dirty="0"/>
            <a:t>Weaknesses</a:t>
          </a:r>
        </a:p>
      </dgm:t>
    </dgm:pt>
    <dgm:pt modelId="{9ACD1079-6D52-40D6-9914-07A5643EBA1D}" type="parTrans" cxnId="{110F29F0-FB94-489E-AC77-C9B4EA097FE7}">
      <dgm:prSet/>
      <dgm:spPr/>
      <dgm:t>
        <a:bodyPr/>
        <a:lstStyle/>
        <a:p>
          <a:endParaRPr lang="en-GB"/>
        </a:p>
      </dgm:t>
    </dgm:pt>
    <dgm:pt modelId="{7C8D4D0F-05CA-4B93-949E-7029C30DC558}" type="sibTrans" cxnId="{110F29F0-FB94-489E-AC77-C9B4EA097FE7}">
      <dgm:prSet/>
      <dgm:spPr/>
      <dgm:t>
        <a:bodyPr/>
        <a:lstStyle/>
        <a:p>
          <a:endParaRPr lang="en-GB"/>
        </a:p>
      </dgm:t>
    </dgm:pt>
    <dgm:pt modelId="{E1A18B09-B448-48AA-8E1B-044624CAAC00}">
      <dgm:prSet phldrT="[Text]"/>
      <dgm:spPr/>
      <dgm:t>
        <a:bodyPr/>
        <a:lstStyle/>
        <a:p>
          <a:r>
            <a:rPr lang="en-US"/>
            <a:t>User trust and adoption challenges</a:t>
          </a:r>
          <a:endParaRPr lang="en-GB" dirty="0"/>
        </a:p>
      </dgm:t>
    </dgm:pt>
    <dgm:pt modelId="{DC6EE396-6A9E-49AE-9DC1-653C910C4765}" type="parTrans" cxnId="{DD0D76BF-BA82-486C-A789-054F2CB128FC}">
      <dgm:prSet/>
      <dgm:spPr/>
      <dgm:t>
        <a:bodyPr/>
        <a:lstStyle/>
        <a:p>
          <a:endParaRPr lang="en-GB"/>
        </a:p>
      </dgm:t>
    </dgm:pt>
    <dgm:pt modelId="{030B338B-61A1-4AE6-BCDE-63E3D2DDB108}" type="sibTrans" cxnId="{DD0D76BF-BA82-486C-A789-054F2CB128FC}">
      <dgm:prSet/>
      <dgm:spPr/>
      <dgm:t>
        <a:bodyPr/>
        <a:lstStyle/>
        <a:p>
          <a:endParaRPr lang="en-GB"/>
        </a:p>
      </dgm:t>
    </dgm:pt>
    <dgm:pt modelId="{B3DF2C88-D688-4940-B57E-54C23ABCD89B}">
      <dgm:prSet/>
      <dgm:spPr/>
      <dgm:t>
        <a:bodyPr/>
        <a:lstStyle/>
        <a:p>
          <a:r>
            <a:rPr lang="en-GB" dirty="0"/>
            <a:t>Positive initial user feedback</a:t>
          </a:r>
        </a:p>
      </dgm:t>
    </dgm:pt>
    <dgm:pt modelId="{DD3E1713-3C33-4F8F-9E0D-2FF1EA749930}" type="parTrans" cxnId="{6B5B7BE7-0B24-4549-87FA-D4D2D30717F5}">
      <dgm:prSet/>
      <dgm:spPr/>
      <dgm:t>
        <a:bodyPr/>
        <a:lstStyle/>
        <a:p>
          <a:endParaRPr lang="en-GB"/>
        </a:p>
      </dgm:t>
    </dgm:pt>
    <dgm:pt modelId="{0BDFAB04-8055-4919-A548-7EF9F50F147B}" type="sibTrans" cxnId="{6B5B7BE7-0B24-4549-87FA-D4D2D30717F5}">
      <dgm:prSet/>
      <dgm:spPr/>
      <dgm:t>
        <a:bodyPr/>
        <a:lstStyle/>
        <a:p>
          <a:endParaRPr lang="en-GB"/>
        </a:p>
      </dgm:t>
    </dgm:pt>
    <dgm:pt modelId="{C9DB1BB5-BF05-4041-8D07-C6C8D5DD7D8F}">
      <dgm:prSet/>
      <dgm:spPr/>
      <dgm:t>
        <a:bodyPr/>
        <a:lstStyle/>
        <a:p>
          <a:r>
            <a:rPr lang="en-GB" dirty="0"/>
            <a:t>Comprehensive financial planning tools</a:t>
          </a:r>
        </a:p>
      </dgm:t>
    </dgm:pt>
    <dgm:pt modelId="{C0F8ACF6-8216-4D71-A17D-089DEFF75D03}" type="parTrans" cxnId="{B689C50A-A28F-4F3B-87D8-A0C4D7F77483}">
      <dgm:prSet/>
      <dgm:spPr/>
      <dgm:t>
        <a:bodyPr/>
        <a:lstStyle/>
        <a:p>
          <a:endParaRPr lang="en-GB"/>
        </a:p>
      </dgm:t>
    </dgm:pt>
    <dgm:pt modelId="{AAA96869-AD7C-44B1-9BFE-4760378D45CF}" type="sibTrans" cxnId="{B689C50A-A28F-4F3B-87D8-A0C4D7F77483}">
      <dgm:prSet/>
      <dgm:spPr/>
      <dgm:t>
        <a:bodyPr/>
        <a:lstStyle/>
        <a:p>
          <a:endParaRPr lang="en-GB"/>
        </a:p>
      </dgm:t>
    </dgm:pt>
    <dgm:pt modelId="{EC222FD6-D3CB-47C9-B3B0-E403CAC6410F}">
      <dgm:prSet/>
      <dgm:spPr/>
      <dgm:t>
        <a:bodyPr/>
        <a:lstStyle/>
        <a:p>
          <a:r>
            <a:rPr lang="en-US" dirty="0"/>
            <a:t>High competition in the financial confidence space</a:t>
          </a:r>
          <a:endParaRPr lang="en-GB" dirty="0"/>
        </a:p>
      </dgm:t>
    </dgm:pt>
    <dgm:pt modelId="{2F9C0164-C9AD-4007-BA32-A36C1A4DEBB6}" type="parTrans" cxnId="{AB49925C-4CB2-4CA9-BC8D-6C255974EFFC}">
      <dgm:prSet/>
      <dgm:spPr/>
      <dgm:t>
        <a:bodyPr/>
        <a:lstStyle/>
        <a:p>
          <a:endParaRPr lang="en-GB"/>
        </a:p>
      </dgm:t>
    </dgm:pt>
    <dgm:pt modelId="{BC161AB4-D33E-4F00-83F9-EEDB434E751B}" type="sibTrans" cxnId="{AB49925C-4CB2-4CA9-BC8D-6C255974EFFC}">
      <dgm:prSet/>
      <dgm:spPr/>
      <dgm:t>
        <a:bodyPr/>
        <a:lstStyle/>
        <a:p>
          <a:endParaRPr lang="en-GB"/>
        </a:p>
      </dgm:t>
    </dgm:pt>
    <dgm:pt modelId="{DBB37CE5-7AD3-44A0-B11A-EC988784CDBC}" type="pres">
      <dgm:prSet presAssocID="{F055E562-0F4A-4D8A-9DEB-47F631634A56}" presName="linear" presStyleCnt="0">
        <dgm:presLayoutVars>
          <dgm:animLvl val="lvl"/>
          <dgm:resizeHandles val="exact"/>
        </dgm:presLayoutVars>
      </dgm:prSet>
      <dgm:spPr/>
    </dgm:pt>
    <dgm:pt modelId="{BF9B9F12-2AD4-4571-8DF9-9A571A23D3D6}" type="pres">
      <dgm:prSet presAssocID="{D8A3D17C-F474-4BFB-9F09-3CB16677F0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7E99FA-A437-48EE-83E2-A4ACE8A065F3}" type="pres">
      <dgm:prSet presAssocID="{D8A3D17C-F474-4BFB-9F09-3CB16677F0E0}" presName="childText" presStyleLbl="revTx" presStyleIdx="0" presStyleCnt="2">
        <dgm:presLayoutVars>
          <dgm:bulletEnabled val="1"/>
        </dgm:presLayoutVars>
      </dgm:prSet>
      <dgm:spPr/>
    </dgm:pt>
    <dgm:pt modelId="{4CEC1565-C2BD-4A8F-A274-4C783FE48EA5}" type="pres">
      <dgm:prSet presAssocID="{80303871-8C69-48BC-B52A-F7C6261E9F6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E7F3C8-7C02-4B0A-8188-B82FCDB13C3C}" type="pres">
      <dgm:prSet presAssocID="{80303871-8C69-48BC-B52A-F7C6261E9F6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689C50A-A28F-4F3B-87D8-A0C4D7F77483}" srcId="{D8A3D17C-F474-4BFB-9F09-3CB16677F0E0}" destId="{C9DB1BB5-BF05-4041-8D07-C6C8D5DD7D8F}" srcOrd="2" destOrd="0" parTransId="{C0F8ACF6-8216-4D71-A17D-089DEFF75D03}" sibTransId="{AAA96869-AD7C-44B1-9BFE-4760378D45CF}"/>
    <dgm:cxn modelId="{1EF82219-DA1C-44D4-9610-2D6DE6344F52}" type="presOf" srcId="{80303871-8C69-48BC-B52A-F7C6261E9F62}" destId="{4CEC1565-C2BD-4A8F-A274-4C783FE48EA5}" srcOrd="0" destOrd="0" presId="urn:microsoft.com/office/officeart/2005/8/layout/vList2"/>
    <dgm:cxn modelId="{937B191F-1188-4CA1-B76E-85D17C24D0CE}" type="presOf" srcId="{EC222FD6-D3CB-47C9-B3B0-E403CAC6410F}" destId="{56E7F3C8-7C02-4B0A-8188-B82FCDB13C3C}" srcOrd="0" destOrd="1" presId="urn:microsoft.com/office/officeart/2005/8/layout/vList2"/>
    <dgm:cxn modelId="{7B8AC234-651A-4F9C-8FC1-0691BD6D1F2F}" type="presOf" srcId="{C9DB1BB5-BF05-4041-8D07-C6C8D5DD7D8F}" destId="{D87E99FA-A437-48EE-83E2-A4ACE8A065F3}" srcOrd="0" destOrd="2" presId="urn:microsoft.com/office/officeart/2005/8/layout/vList2"/>
    <dgm:cxn modelId="{AB49925C-4CB2-4CA9-BC8D-6C255974EFFC}" srcId="{80303871-8C69-48BC-B52A-F7C6261E9F62}" destId="{EC222FD6-D3CB-47C9-B3B0-E403CAC6410F}" srcOrd="1" destOrd="0" parTransId="{2F9C0164-C9AD-4007-BA32-A36C1A4DEBB6}" sibTransId="{BC161AB4-D33E-4F00-83F9-EEDB434E751B}"/>
    <dgm:cxn modelId="{411CD251-F08A-4320-8412-BEA9883988B1}" type="presOf" srcId="{7D174523-658A-4D8A-8327-A2C1B7112B14}" destId="{D87E99FA-A437-48EE-83E2-A4ACE8A065F3}" srcOrd="0" destOrd="0" presId="urn:microsoft.com/office/officeart/2005/8/layout/vList2"/>
    <dgm:cxn modelId="{17F62D58-29E1-42FE-B4C5-C713B12CA503}" type="presOf" srcId="{F055E562-0F4A-4D8A-9DEB-47F631634A56}" destId="{DBB37CE5-7AD3-44A0-B11A-EC988784CDBC}" srcOrd="0" destOrd="0" presId="urn:microsoft.com/office/officeart/2005/8/layout/vList2"/>
    <dgm:cxn modelId="{9803319A-AB6E-402D-8E53-A719003D4B73}" type="presOf" srcId="{B3DF2C88-D688-4940-B57E-54C23ABCD89B}" destId="{D87E99FA-A437-48EE-83E2-A4ACE8A065F3}" srcOrd="0" destOrd="1" presId="urn:microsoft.com/office/officeart/2005/8/layout/vList2"/>
    <dgm:cxn modelId="{DD0D76BF-BA82-486C-A789-054F2CB128FC}" srcId="{80303871-8C69-48BC-B52A-F7C6261E9F62}" destId="{E1A18B09-B448-48AA-8E1B-044624CAAC00}" srcOrd="0" destOrd="0" parTransId="{DC6EE396-6A9E-49AE-9DC1-653C910C4765}" sibTransId="{030B338B-61A1-4AE6-BCDE-63E3D2DDB108}"/>
    <dgm:cxn modelId="{090610C4-B613-428E-B5F7-84581EF32D8D}" srcId="{D8A3D17C-F474-4BFB-9F09-3CB16677F0E0}" destId="{7D174523-658A-4D8A-8327-A2C1B7112B14}" srcOrd="0" destOrd="0" parTransId="{BE7E26F8-A21D-45B7-A141-68DFC0DEACD2}" sibTransId="{405E8D31-0411-42C9-BDAB-0DCEAECA0BEC}"/>
    <dgm:cxn modelId="{29968BCD-5ECB-4850-84BA-A36DE7EDDBAF}" type="presOf" srcId="{E1A18B09-B448-48AA-8E1B-044624CAAC00}" destId="{56E7F3C8-7C02-4B0A-8188-B82FCDB13C3C}" srcOrd="0" destOrd="0" presId="urn:microsoft.com/office/officeart/2005/8/layout/vList2"/>
    <dgm:cxn modelId="{D944B4D8-53FF-4EC7-BEDC-55B4E657A52E}" srcId="{F055E562-0F4A-4D8A-9DEB-47F631634A56}" destId="{D8A3D17C-F474-4BFB-9F09-3CB16677F0E0}" srcOrd="0" destOrd="0" parTransId="{8ED644A2-4E34-489B-89D2-BA8B329065D6}" sibTransId="{A10C50EB-7190-443F-9155-3A64ECBB1A88}"/>
    <dgm:cxn modelId="{4AD9E9DB-3D12-43F0-857D-8F0C8A916E23}" type="presOf" srcId="{D8A3D17C-F474-4BFB-9F09-3CB16677F0E0}" destId="{BF9B9F12-2AD4-4571-8DF9-9A571A23D3D6}" srcOrd="0" destOrd="0" presId="urn:microsoft.com/office/officeart/2005/8/layout/vList2"/>
    <dgm:cxn modelId="{6B5B7BE7-0B24-4549-87FA-D4D2D30717F5}" srcId="{D8A3D17C-F474-4BFB-9F09-3CB16677F0E0}" destId="{B3DF2C88-D688-4940-B57E-54C23ABCD89B}" srcOrd="1" destOrd="0" parTransId="{DD3E1713-3C33-4F8F-9E0D-2FF1EA749930}" sibTransId="{0BDFAB04-8055-4919-A548-7EF9F50F147B}"/>
    <dgm:cxn modelId="{110F29F0-FB94-489E-AC77-C9B4EA097FE7}" srcId="{F055E562-0F4A-4D8A-9DEB-47F631634A56}" destId="{80303871-8C69-48BC-B52A-F7C6261E9F62}" srcOrd="1" destOrd="0" parTransId="{9ACD1079-6D52-40D6-9914-07A5643EBA1D}" sibTransId="{7C8D4D0F-05CA-4B93-949E-7029C30DC558}"/>
    <dgm:cxn modelId="{AF2B8CD8-7F3E-4ABB-948F-04A2E6FFFFA3}" type="presParOf" srcId="{DBB37CE5-7AD3-44A0-B11A-EC988784CDBC}" destId="{BF9B9F12-2AD4-4571-8DF9-9A571A23D3D6}" srcOrd="0" destOrd="0" presId="urn:microsoft.com/office/officeart/2005/8/layout/vList2"/>
    <dgm:cxn modelId="{9AF67DAF-8237-4FEF-87B5-EEDAFC402EFD}" type="presParOf" srcId="{DBB37CE5-7AD3-44A0-B11A-EC988784CDBC}" destId="{D87E99FA-A437-48EE-83E2-A4ACE8A065F3}" srcOrd="1" destOrd="0" presId="urn:microsoft.com/office/officeart/2005/8/layout/vList2"/>
    <dgm:cxn modelId="{B7B5F128-BD07-45FF-ACAD-EE2BDB2FC5AC}" type="presParOf" srcId="{DBB37CE5-7AD3-44A0-B11A-EC988784CDBC}" destId="{4CEC1565-C2BD-4A8F-A274-4C783FE48EA5}" srcOrd="2" destOrd="0" presId="urn:microsoft.com/office/officeart/2005/8/layout/vList2"/>
    <dgm:cxn modelId="{8E2F8EC4-ADB3-4876-8082-90080273BF23}" type="presParOf" srcId="{DBB37CE5-7AD3-44A0-B11A-EC988784CDBC}" destId="{56E7F3C8-7C02-4B0A-8188-B82FCDB13C3C}" srcOrd="3" destOrd="0" presId="urn:microsoft.com/office/officeart/2005/8/layout/vList2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C4B6C8D-D5EF-4935-837A-1AC2955F9F5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39846DD-D8DC-45C6-A215-EB53450781E0}">
      <dgm:prSet phldrT="[Text]" custT="1"/>
      <dgm:spPr/>
      <dgm:t>
        <a:bodyPr/>
        <a:lstStyle/>
        <a:p>
          <a:r>
            <a:rPr lang="en-US" sz="2800" dirty="0"/>
            <a:t>Business Idea: The Local Store</a:t>
          </a:r>
          <a:endParaRPr lang="en-GB" sz="2800" dirty="0"/>
        </a:p>
      </dgm:t>
    </dgm:pt>
    <dgm:pt modelId="{1D641F13-A5A1-4211-BBF1-849341AAA3F6}" type="parTrans" cxnId="{4364AB7A-FA96-4195-91A2-CB3424DC4892}">
      <dgm:prSet/>
      <dgm:spPr/>
      <dgm:t>
        <a:bodyPr/>
        <a:lstStyle/>
        <a:p>
          <a:endParaRPr lang="en-GB"/>
        </a:p>
      </dgm:t>
    </dgm:pt>
    <dgm:pt modelId="{921B7B3D-4CA7-431B-8E16-BB72DEF72E15}" type="sibTrans" cxnId="{4364AB7A-FA96-4195-91A2-CB3424DC4892}">
      <dgm:prSet/>
      <dgm:spPr/>
      <dgm:t>
        <a:bodyPr/>
        <a:lstStyle/>
        <a:p>
          <a:endParaRPr lang="en-GB"/>
        </a:p>
      </dgm:t>
    </dgm:pt>
    <dgm:pt modelId="{BA1F2A9D-79C1-4BB8-996A-C9B82214D437}">
      <dgm:prSet phldrT="[Text]" custT="1"/>
      <dgm:spPr/>
      <dgm:t>
        <a:bodyPr/>
        <a:lstStyle/>
        <a:p>
          <a:r>
            <a:rPr lang="en-GB" sz="2800" dirty="0"/>
            <a:t>Stage: Validation</a:t>
          </a:r>
        </a:p>
      </dgm:t>
    </dgm:pt>
    <dgm:pt modelId="{C1A2B2BC-FF8C-4843-BE78-4B6424960A9C}" type="parTrans" cxnId="{F0F811E1-4798-400F-8851-BBCE8FF667C5}">
      <dgm:prSet/>
      <dgm:spPr/>
      <dgm:t>
        <a:bodyPr/>
        <a:lstStyle/>
        <a:p>
          <a:endParaRPr lang="en-GB"/>
        </a:p>
      </dgm:t>
    </dgm:pt>
    <dgm:pt modelId="{BD266C75-29E5-4201-B2AD-890CA71EC4E8}" type="sibTrans" cxnId="{F0F811E1-4798-400F-8851-BBCE8FF667C5}">
      <dgm:prSet/>
      <dgm:spPr/>
      <dgm:t>
        <a:bodyPr/>
        <a:lstStyle/>
        <a:p>
          <a:endParaRPr lang="en-GB"/>
        </a:p>
      </dgm:t>
    </dgm:pt>
    <dgm:pt modelId="{1D73E510-2A8F-4C7B-92C0-13DAB03257A2}">
      <dgm:prSet phldrT="[Text]" custT="1"/>
      <dgm:spPr/>
      <dgm:t>
        <a:bodyPr/>
        <a:lstStyle/>
        <a:p>
          <a:r>
            <a:rPr lang="en-GB" sz="2800" dirty="0"/>
            <a:t>Ability to Pay: High</a:t>
          </a:r>
        </a:p>
      </dgm:t>
    </dgm:pt>
    <dgm:pt modelId="{665FBA64-32CA-4FD3-A3BB-93FBC7BCFA26}" type="parTrans" cxnId="{421B6B24-9FD1-4470-8B42-22FF54AD4796}">
      <dgm:prSet/>
      <dgm:spPr/>
      <dgm:t>
        <a:bodyPr/>
        <a:lstStyle/>
        <a:p>
          <a:endParaRPr lang="en-GB"/>
        </a:p>
      </dgm:t>
    </dgm:pt>
    <dgm:pt modelId="{ADA51213-5C40-43EF-8FB7-607E8EA01B43}" type="sibTrans" cxnId="{421B6B24-9FD1-4470-8B42-22FF54AD4796}">
      <dgm:prSet/>
      <dgm:spPr/>
      <dgm:t>
        <a:bodyPr/>
        <a:lstStyle/>
        <a:p>
          <a:endParaRPr lang="en-GB"/>
        </a:p>
      </dgm:t>
    </dgm:pt>
    <dgm:pt modelId="{9287A67F-0197-4D7B-815A-302C72A09874}" type="pres">
      <dgm:prSet presAssocID="{7C4B6C8D-D5EF-4935-837A-1AC2955F9F50}" presName="Name0" presStyleCnt="0">
        <dgm:presLayoutVars>
          <dgm:dir/>
          <dgm:resizeHandles val="exact"/>
        </dgm:presLayoutVars>
      </dgm:prSet>
      <dgm:spPr/>
    </dgm:pt>
    <dgm:pt modelId="{664DE80D-DF89-47DE-87C8-BFD41AAF74C2}" type="pres">
      <dgm:prSet presAssocID="{739846DD-D8DC-45C6-A215-EB53450781E0}" presName="composite" presStyleCnt="0"/>
      <dgm:spPr/>
    </dgm:pt>
    <dgm:pt modelId="{5B93E583-5E47-47A4-868D-BD05C6F00CEC}" type="pres">
      <dgm:prSet presAssocID="{739846DD-D8DC-45C6-A215-EB53450781E0}" presName="rect1" presStyleLbl="trAlignAcc1" presStyleIdx="0" presStyleCnt="3">
        <dgm:presLayoutVars>
          <dgm:bulletEnabled val="1"/>
        </dgm:presLayoutVars>
      </dgm:prSet>
      <dgm:spPr/>
    </dgm:pt>
    <dgm:pt modelId="{3ABC91A2-9AB7-49EB-8101-2F7ABC156EFE}" type="pres">
      <dgm:prSet presAssocID="{739846DD-D8DC-45C6-A215-EB53450781E0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</dgm:pt>
    <dgm:pt modelId="{2D55D7CB-096A-4137-AE99-E1D71CE6D765}" type="pres">
      <dgm:prSet presAssocID="{921B7B3D-4CA7-431B-8E16-BB72DEF72E15}" presName="sibTrans" presStyleCnt="0"/>
      <dgm:spPr/>
    </dgm:pt>
    <dgm:pt modelId="{4D2D11A6-D900-438B-8498-FD6981B4F90B}" type="pres">
      <dgm:prSet presAssocID="{BA1F2A9D-79C1-4BB8-996A-C9B82214D437}" presName="composite" presStyleCnt="0"/>
      <dgm:spPr/>
    </dgm:pt>
    <dgm:pt modelId="{9A2CBD20-04C0-4D2B-A6EC-AE884746D345}" type="pres">
      <dgm:prSet presAssocID="{BA1F2A9D-79C1-4BB8-996A-C9B82214D437}" presName="rect1" presStyleLbl="trAlignAcc1" presStyleIdx="1" presStyleCnt="3">
        <dgm:presLayoutVars>
          <dgm:bulletEnabled val="1"/>
        </dgm:presLayoutVars>
      </dgm:prSet>
      <dgm:spPr/>
    </dgm:pt>
    <dgm:pt modelId="{E2D5EF69-3007-4F0B-AB07-8A816D8ACBB6}" type="pres">
      <dgm:prSet presAssocID="{BA1F2A9D-79C1-4BB8-996A-C9B82214D437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0CD3063-8FAE-4F21-BAEE-ACD5940C9F4B}" type="pres">
      <dgm:prSet presAssocID="{BD266C75-29E5-4201-B2AD-890CA71EC4E8}" presName="sibTrans" presStyleCnt="0"/>
      <dgm:spPr/>
    </dgm:pt>
    <dgm:pt modelId="{15CF026F-3D3E-4596-83C5-641C0CCCEC8B}" type="pres">
      <dgm:prSet presAssocID="{1D73E510-2A8F-4C7B-92C0-13DAB03257A2}" presName="composite" presStyleCnt="0"/>
      <dgm:spPr/>
    </dgm:pt>
    <dgm:pt modelId="{C22DDE57-A8A6-4E58-BD9E-AA1868C7B45D}" type="pres">
      <dgm:prSet presAssocID="{1D73E510-2A8F-4C7B-92C0-13DAB03257A2}" presName="rect1" presStyleLbl="trAlignAcc1" presStyleIdx="2" presStyleCnt="3">
        <dgm:presLayoutVars>
          <dgm:bulletEnabled val="1"/>
        </dgm:presLayoutVars>
      </dgm:prSet>
      <dgm:spPr/>
    </dgm:pt>
    <dgm:pt modelId="{2946E452-4B70-4EDF-87F9-A451CF6F1715}" type="pres">
      <dgm:prSet presAssocID="{1D73E510-2A8F-4C7B-92C0-13DAB03257A2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</dgm:ptLst>
  <dgm:cxnLst>
    <dgm:cxn modelId="{B5C67618-019D-41FC-8579-7CEA7C7D2A14}" type="presOf" srcId="{1D73E510-2A8F-4C7B-92C0-13DAB03257A2}" destId="{C22DDE57-A8A6-4E58-BD9E-AA1868C7B45D}" srcOrd="0" destOrd="0" presId="urn:microsoft.com/office/officeart/2008/layout/PictureStrips"/>
    <dgm:cxn modelId="{421B6B24-9FD1-4470-8B42-22FF54AD4796}" srcId="{7C4B6C8D-D5EF-4935-837A-1AC2955F9F50}" destId="{1D73E510-2A8F-4C7B-92C0-13DAB03257A2}" srcOrd="2" destOrd="0" parTransId="{665FBA64-32CA-4FD3-A3BB-93FBC7BCFA26}" sibTransId="{ADA51213-5C40-43EF-8FB7-607E8EA01B43}"/>
    <dgm:cxn modelId="{207D303F-7BC8-4B5F-B9E6-CF37CC7D2220}" type="presOf" srcId="{7C4B6C8D-D5EF-4935-837A-1AC2955F9F50}" destId="{9287A67F-0197-4D7B-815A-302C72A09874}" srcOrd="0" destOrd="0" presId="urn:microsoft.com/office/officeart/2008/layout/PictureStrips"/>
    <dgm:cxn modelId="{5E6E7979-FD4C-42A6-93A2-472CD8101943}" type="presOf" srcId="{739846DD-D8DC-45C6-A215-EB53450781E0}" destId="{5B93E583-5E47-47A4-868D-BD05C6F00CEC}" srcOrd="0" destOrd="0" presId="urn:microsoft.com/office/officeart/2008/layout/PictureStrips"/>
    <dgm:cxn modelId="{4364AB7A-FA96-4195-91A2-CB3424DC4892}" srcId="{7C4B6C8D-D5EF-4935-837A-1AC2955F9F50}" destId="{739846DD-D8DC-45C6-A215-EB53450781E0}" srcOrd="0" destOrd="0" parTransId="{1D641F13-A5A1-4211-BBF1-849341AAA3F6}" sibTransId="{921B7B3D-4CA7-431B-8E16-BB72DEF72E15}"/>
    <dgm:cxn modelId="{F0F811E1-4798-400F-8851-BBCE8FF667C5}" srcId="{7C4B6C8D-D5EF-4935-837A-1AC2955F9F50}" destId="{BA1F2A9D-79C1-4BB8-996A-C9B82214D437}" srcOrd="1" destOrd="0" parTransId="{C1A2B2BC-FF8C-4843-BE78-4B6424960A9C}" sibTransId="{BD266C75-29E5-4201-B2AD-890CA71EC4E8}"/>
    <dgm:cxn modelId="{F3DF97E3-9659-4BD8-8467-79183DCEA507}" type="presOf" srcId="{BA1F2A9D-79C1-4BB8-996A-C9B82214D437}" destId="{9A2CBD20-04C0-4D2B-A6EC-AE884746D345}" srcOrd="0" destOrd="0" presId="urn:microsoft.com/office/officeart/2008/layout/PictureStrips"/>
    <dgm:cxn modelId="{F7CBC0E1-A137-45E0-9E7D-065AF9CE991F}" type="presParOf" srcId="{9287A67F-0197-4D7B-815A-302C72A09874}" destId="{664DE80D-DF89-47DE-87C8-BFD41AAF74C2}" srcOrd="0" destOrd="0" presId="urn:microsoft.com/office/officeart/2008/layout/PictureStrips"/>
    <dgm:cxn modelId="{44E3F3B2-2563-4ECC-9601-0347439145AA}" type="presParOf" srcId="{664DE80D-DF89-47DE-87C8-BFD41AAF74C2}" destId="{5B93E583-5E47-47A4-868D-BD05C6F00CEC}" srcOrd="0" destOrd="0" presId="urn:microsoft.com/office/officeart/2008/layout/PictureStrips"/>
    <dgm:cxn modelId="{5244A72C-653B-41EE-A81B-9D610EE7CC64}" type="presParOf" srcId="{664DE80D-DF89-47DE-87C8-BFD41AAF74C2}" destId="{3ABC91A2-9AB7-49EB-8101-2F7ABC156EFE}" srcOrd="1" destOrd="0" presId="urn:microsoft.com/office/officeart/2008/layout/PictureStrips"/>
    <dgm:cxn modelId="{C69974A4-3935-4DD8-98CC-70BDCD804DB3}" type="presParOf" srcId="{9287A67F-0197-4D7B-815A-302C72A09874}" destId="{2D55D7CB-096A-4137-AE99-E1D71CE6D765}" srcOrd="1" destOrd="0" presId="urn:microsoft.com/office/officeart/2008/layout/PictureStrips"/>
    <dgm:cxn modelId="{95849442-B092-4615-830D-9660A9341E53}" type="presParOf" srcId="{9287A67F-0197-4D7B-815A-302C72A09874}" destId="{4D2D11A6-D900-438B-8498-FD6981B4F90B}" srcOrd="2" destOrd="0" presId="urn:microsoft.com/office/officeart/2008/layout/PictureStrips"/>
    <dgm:cxn modelId="{EEB0DB19-4867-4972-BD6F-9B9C329C1AAA}" type="presParOf" srcId="{4D2D11A6-D900-438B-8498-FD6981B4F90B}" destId="{9A2CBD20-04C0-4D2B-A6EC-AE884746D345}" srcOrd="0" destOrd="0" presId="urn:microsoft.com/office/officeart/2008/layout/PictureStrips"/>
    <dgm:cxn modelId="{81A2D593-2B59-4B74-BC06-5CB477A342AE}" type="presParOf" srcId="{4D2D11A6-D900-438B-8498-FD6981B4F90B}" destId="{E2D5EF69-3007-4F0B-AB07-8A816D8ACBB6}" srcOrd="1" destOrd="0" presId="urn:microsoft.com/office/officeart/2008/layout/PictureStrips"/>
    <dgm:cxn modelId="{49A7B207-E16B-41DD-8CBE-DAC376027E1D}" type="presParOf" srcId="{9287A67F-0197-4D7B-815A-302C72A09874}" destId="{D0CD3063-8FAE-4F21-BAEE-ACD5940C9F4B}" srcOrd="3" destOrd="0" presId="urn:microsoft.com/office/officeart/2008/layout/PictureStrips"/>
    <dgm:cxn modelId="{D8E73056-BB8D-4752-841C-DB54585CB6A3}" type="presParOf" srcId="{9287A67F-0197-4D7B-815A-302C72A09874}" destId="{15CF026F-3D3E-4596-83C5-641C0CCCEC8B}" srcOrd="4" destOrd="0" presId="urn:microsoft.com/office/officeart/2008/layout/PictureStrips"/>
    <dgm:cxn modelId="{5D3293C4-5C53-4582-ADF8-5A9C0DD733A3}" type="presParOf" srcId="{15CF026F-3D3E-4596-83C5-641C0CCCEC8B}" destId="{C22DDE57-A8A6-4E58-BD9E-AA1868C7B45D}" srcOrd="0" destOrd="0" presId="urn:microsoft.com/office/officeart/2008/layout/PictureStrips"/>
    <dgm:cxn modelId="{F5FA52F9-9E4A-4833-B4D7-B79E6DCF32D5}" type="presParOf" srcId="{15CF026F-3D3E-4596-83C5-641C0CCCEC8B}" destId="{2946E452-4B70-4EDF-87F9-A451CF6F1715}" srcOrd="1" destOrd="0" presId="urn:microsoft.com/office/officeart/2008/layout/PictureStrips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F055E562-0F4A-4D8A-9DEB-47F631634A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8A3D17C-F474-4BFB-9F09-3CB16677F0E0}">
      <dgm:prSet phldrT="[Text]"/>
      <dgm:spPr/>
      <dgm:t>
        <a:bodyPr/>
        <a:lstStyle/>
        <a:p>
          <a:r>
            <a:rPr lang="en-GB" dirty="0"/>
            <a:t>Strengths</a:t>
          </a:r>
        </a:p>
      </dgm:t>
    </dgm:pt>
    <dgm:pt modelId="{8ED644A2-4E34-489B-89D2-BA8B329065D6}" type="parTrans" cxnId="{D944B4D8-53FF-4EC7-BEDC-55B4E657A52E}">
      <dgm:prSet/>
      <dgm:spPr/>
      <dgm:t>
        <a:bodyPr/>
        <a:lstStyle/>
        <a:p>
          <a:endParaRPr lang="en-GB"/>
        </a:p>
      </dgm:t>
    </dgm:pt>
    <dgm:pt modelId="{A10C50EB-7190-443F-9155-3A64ECBB1A88}" type="sibTrans" cxnId="{D944B4D8-53FF-4EC7-BEDC-55B4E657A52E}">
      <dgm:prSet/>
      <dgm:spPr/>
      <dgm:t>
        <a:bodyPr/>
        <a:lstStyle/>
        <a:p>
          <a:endParaRPr lang="en-GB"/>
        </a:p>
      </dgm:t>
    </dgm:pt>
    <dgm:pt modelId="{7D174523-658A-4D8A-8327-A2C1B7112B14}">
      <dgm:prSet phldrT="[Text]"/>
      <dgm:spPr/>
      <dgm:t>
        <a:bodyPr/>
        <a:lstStyle/>
        <a:p>
          <a:r>
            <a:rPr lang="en-GB"/>
            <a:t>High market potential</a:t>
          </a:r>
          <a:endParaRPr lang="en-GB" dirty="0"/>
        </a:p>
      </dgm:t>
    </dgm:pt>
    <dgm:pt modelId="{BE7E26F8-A21D-45B7-A141-68DFC0DEACD2}" type="parTrans" cxnId="{090610C4-B613-428E-B5F7-84581EF32D8D}">
      <dgm:prSet/>
      <dgm:spPr/>
      <dgm:t>
        <a:bodyPr/>
        <a:lstStyle/>
        <a:p>
          <a:endParaRPr lang="en-GB"/>
        </a:p>
      </dgm:t>
    </dgm:pt>
    <dgm:pt modelId="{405E8D31-0411-42C9-BDAB-0DCEAECA0BEC}" type="sibTrans" cxnId="{090610C4-B613-428E-B5F7-84581EF32D8D}">
      <dgm:prSet/>
      <dgm:spPr/>
      <dgm:t>
        <a:bodyPr/>
        <a:lstStyle/>
        <a:p>
          <a:endParaRPr lang="en-GB"/>
        </a:p>
      </dgm:t>
    </dgm:pt>
    <dgm:pt modelId="{80303871-8C69-48BC-B52A-F7C6261E9F62}">
      <dgm:prSet phldrT="[Text]"/>
      <dgm:spPr/>
      <dgm:t>
        <a:bodyPr/>
        <a:lstStyle/>
        <a:p>
          <a:r>
            <a:rPr lang="en-GB" dirty="0"/>
            <a:t>Weaknesses</a:t>
          </a:r>
        </a:p>
      </dgm:t>
    </dgm:pt>
    <dgm:pt modelId="{9ACD1079-6D52-40D6-9914-07A5643EBA1D}" type="parTrans" cxnId="{110F29F0-FB94-489E-AC77-C9B4EA097FE7}">
      <dgm:prSet/>
      <dgm:spPr/>
      <dgm:t>
        <a:bodyPr/>
        <a:lstStyle/>
        <a:p>
          <a:endParaRPr lang="en-GB"/>
        </a:p>
      </dgm:t>
    </dgm:pt>
    <dgm:pt modelId="{7C8D4D0F-05CA-4B93-949E-7029C30DC558}" type="sibTrans" cxnId="{110F29F0-FB94-489E-AC77-C9B4EA097FE7}">
      <dgm:prSet/>
      <dgm:spPr/>
      <dgm:t>
        <a:bodyPr/>
        <a:lstStyle/>
        <a:p>
          <a:endParaRPr lang="en-GB"/>
        </a:p>
      </dgm:t>
    </dgm:pt>
    <dgm:pt modelId="{E1A18B09-B448-48AA-8E1B-044624CAAC00}">
      <dgm:prSet phldrT="[Text]"/>
      <dgm:spPr/>
      <dgm:t>
        <a:bodyPr/>
        <a:lstStyle/>
        <a:p>
          <a:r>
            <a:rPr lang="en-GB"/>
            <a:t>Inventory management complexities</a:t>
          </a:r>
          <a:endParaRPr lang="en-GB" dirty="0"/>
        </a:p>
      </dgm:t>
    </dgm:pt>
    <dgm:pt modelId="{DC6EE396-6A9E-49AE-9DC1-653C910C4765}" type="parTrans" cxnId="{DD0D76BF-BA82-486C-A789-054F2CB128FC}">
      <dgm:prSet/>
      <dgm:spPr/>
      <dgm:t>
        <a:bodyPr/>
        <a:lstStyle/>
        <a:p>
          <a:endParaRPr lang="en-GB"/>
        </a:p>
      </dgm:t>
    </dgm:pt>
    <dgm:pt modelId="{030B338B-61A1-4AE6-BCDE-63E3D2DDB108}" type="sibTrans" cxnId="{DD0D76BF-BA82-486C-A789-054F2CB128FC}">
      <dgm:prSet/>
      <dgm:spPr/>
      <dgm:t>
        <a:bodyPr/>
        <a:lstStyle/>
        <a:p>
          <a:endParaRPr lang="en-GB"/>
        </a:p>
      </dgm:t>
    </dgm:pt>
    <dgm:pt modelId="{4EF8660E-331E-4611-8016-833D5D489676}">
      <dgm:prSet/>
      <dgm:spPr/>
      <dgm:t>
        <a:bodyPr/>
        <a:lstStyle/>
        <a:p>
          <a:r>
            <a:rPr lang="en-GB" dirty="0"/>
            <a:t>Positive initial user feedback</a:t>
          </a:r>
        </a:p>
      </dgm:t>
    </dgm:pt>
    <dgm:pt modelId="{3D6BBAA7-E840-4363-B1E0-216A2B4546C8}" type="parTrans" cxnId="{68009A3C-6347-44BB-9FFF-1860F1AED51A}">
      <dgm:prSet/>
      <dgm:spPr/>
      <dgm:t>
        <a:bodyPr/>
        <a:lstStyle/>
        <a:p>
          <a:endParaRPr lang="en-GB"/>
        </a:p>
      </dgm:t>
    </dgm:pt>
    <dgm:pt modelId="{CD0FDD63-1140-4E82-BF59-7819FA32AD22}" type="sibTrans" cxnId="{68009A3C-6347-44BB-9FFF-1860F1AED51A}">
      <dgm:prSet/>
      <dgm:spPr/>
      <dgm:t>
        <a:bodyPr/>
        <a:lstStyle/>
        <a:p>
          <a:endParaRPr lang="en-GB"/>
        </a:p>
      </dgm:t>
    </dgm:pt>
    <dgm:pt modelId="{4AF5CCB8-8D70-4EB6-A19D-2C8350EA65FF}">
      <dgm:prSet/>
      <dgm:spPr/>
      <dgm:t>
        <a:bodyPr/>
        <a:lstStyle/>
        <a:p>
          <a:r>
            <a:rPr lang="en-GB" dirty="0"/>
            <a:t>Community-focused retail approach</a:t>
          </a:r>
        </a:p>
      </dgm:t>
    </dgm:pt>
    <dgm:pt modelId="{3E9BC86C-8198-4092-95D2-8BCCB7379408}" type="parTrans" cxnId="{EA33EF49-A5E2-4780-A6A0-078E3FD8D11A}">
      <dgm:prSet/>
      <dgm:spPr/>
      <dgm:t>
        <a:bodyPr/>
        <a:lstStyle/>
        <a:p>
          <a:endParaRPr lang="en-GB"/>
        </a:p>
      </dgm:t>
    </dgm:pt>
    <dgm:pt modelId="{34C1AE95-43D4-4BF6-9F39-51EF855FB1B9}" type="sibTrans" cxnId="{EA33EF49-A5E2-4780-A6A0-078E3FD8D11A}">
      <dgm:prSet/>
      <dgm:spPr/>
      <dgm:t>
        <a:bodyPr/>
        <a:lstStyle/>
        <a:p>
          <a:endParaRPr lang="en-GB"/>
        </a:p>
      </dgm:t>
    </dgm:pt>
    <dgm:pt modelId="{E1EFE734-2436-466E-B9B7-7226E7B15298}">
      <dgm:prSet/>
      <dgm:spPr/>
      <dgm:t>
        <a:bodyPr/>
        <a:lstStyle/>
        <a:p>
          <a:r>
            <a:rPr lang="en-US" dirty="0"/>
            <a:t>High competition in the local retail space</a:t>
          </a:r>
          <a:endParaRPr lang="en-GB" dirty="0"/>
        </a:p>
      </dgm:t>
    </dgm:pt>
    <dgm:pt modelId="{655DA4B3-78D4-421C-84B6-E41503AC3C28}" type="parTrans" cxnId="{8500A70D-DE1D-4EC7-9827-73F44AB1A91C}">
      <dgm:prSet/>
      <dgm:spPr/>
      <dgm:t>
        <a:bodyPr/>
        <a:lstStyle/>
        <a:p>
          <a:endParaRPr lang="en-GB"/>
        </a:p>
      </dgm:t>
    </dgm:pt>
    <dgm:pt modelId="{DD775160-B5AC-4DA5-A5B6-64A5938119E9}" type="sibTrans" cxnId="{8500A70D-DE1D-4EC7-9827-73F44AB1A91C}">
      <dgm:prSet/>
      <dgm:spPr/>
      <dgm:t>
        <a:bodyPr/>
        <a:lstStyle/>
        <a:p>
          <a:endParaRPr lang="en-GB"/>
        </a:p>
      </dgm:t>
    </dgm:pt>
    <dgm:pt modelId="{DBB37CE5-7AD3-44A0-B11A-EC988784CDBC}" type="pres">
      <dgm:prSet presAssocID="{F055E562-0F4A-4D8A-9DEB-47F631634A56}" presName="linear" presStyleCnt="0">
        <dgm:presLayoutVars>
          <dgm:animLvl val="lvl"/>
          <dgm:resizeHandles val="exact"/>
        </dgm:presLayoutVars>
      </dgm:prSet>
      <dgm:spPr/>
    </dgm:pt>
    <dgm:pt modelId="{BF9B9F12-2AD4-4571-8DF9-9A571A23D3D6}" type="pres">
      <dgm:prSet presAssocID="{D8A3D17C-F474-4BFB-9F09-3CB16677F0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7E99FA-A437-48EE-83E2-A4ACE8A065F3}" type="pres">
      <dgm:prSet presAssocID="{D8A3D17C-F474-4BFB-9F09-3CB16677F0E0}" presName="childText" presStyleLbl="revTx" presStyleIdx="0" presStyleCnt="2">
        <dgm:presLayoutVars>
          <dgm:bulletEnabled val="1"/>
        </dgm:presLayoutVars>
      </dgm:prSet>
      <dgm:spPr/>
    </dgm:pt>
    <dgm:pt modelId="{4CEC1565-C2BD-4A8F-A274-4C783FE48EA5}" type="pres">
      <dgm:prSet presAssocID="{80303871-8C69-48BC-B52A-F7C6261E9F6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E7F3C8-7C02-4B0A-8188-B82FCDB13C3C}" type="pres">
      <dgm:prSet presAssocID="{80303871-8C69-48BC-B52A-F7C6261E9F6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500A70D-DE1D-4EC7-9827-73F44AB1A91C}" srcId="{80303871-8C69-48BC-B52A-F7C6261E9F62}" destId="{E1EFE734-2436-466E-B9B7-7226E7B15298}" srcOrd="1" destOrd="0" parTransId="{655DA4B3-78D4-421C-84B6-E41503AC3C28}" sibTransId="{DD775160-B5AC-4DA5-A5B6-64A5938119E9}"/>
    <dgm:cxn modelId="{1EF82219-DA1C-44D4-9610-2D6DE6344F52}" type="presOf" srcId="{80303871-8C69-48BC-B52A-F7C6261E9F62}" destId="{4CEC1565-C2BD-4A8F-A274-4C783FE48EA5}" srcOrd="0" destOrd="0" presId="urn:microsoft.com/office/officeart/2005/8/layout/vList2"/>
    <dgm:cxn modelId="{68009A3C-6347-44BB-9FFF-1860F1AED51A}" srcId="{D8A3D17C-F474-4BFB-9F09-3CB16677F0E0}" destId="{4EF8660E-331E-4611-8016-833D5D489676}" srcOrd="1" destOrd="0" parTransId="{3D6BBAA7-E840-4363-B1E0-216A2B4546C8}" sibTransId="{CD0FDD63-1140-4E82-BF59-7819FA32AD22}"/>
    <dgm:cxn modelId="{EA33EF49-A5E2-4780-A6A0-078E3FD8D11A}" srcId="{D8A3D17C-F474-4BFB-9F09-3CB16677F0E0}" destId="{4AF5CCB8-8D70-4EB6-A19D-2C8350EA65FF}" srcOrd="2" destOrd="0" parTransId="{3E9BC86C-8198-4092-95D2-8BCCB7379408}" sibTransId="{34C1AE95-43D4-4BF6-9F39-51EF855FB1B9}"/>
    <dgm:cxn modelId="{79347551-F793-43DD-9A6E-66E492EC89E7}" type="presOf" srcId="{4AF5CCB8-8D70-4EB6-A19D-2C8350EA65FF}" destId="{D87E99FA-A437-48EE-83E2-A4ACE8A065F3}" srcOrd="0" destOrd="2" presId="urn:microsoft.com/office/officeart/2005/8/layout/vList2"/>
    <dgm:cxn modelId="{411CD251-F08A-4320-8412-BEA9883988B1}" type="presOf" srcId="{7D174523-658A-4D8A-8327-A2C1B7112B14}" destId="{D87E99FA-A437-48EE-83E2-A4ACE8A065F3}" srcOrd="0" destOrd="0" presId="urn:microsoft.com/office/officeart/2005/8/layout/vList2"/>
    <dgm:cxn modelId="{17F62D58-29E1-42FE-B4C5-C713B12CA503}" type="presOf" srcId="{F055E562-0F4A-4D8A-9DEB-47F631634A56}" destId="{DBB37CE5-7AD3-44A0-B11A-EC988784CDBC}" srcOrd="0" destOrd="0" presId="urn:microsoft.com/office/officeart/2005/8/layout/vList2"/>
    <dgm:cxn modelId="{0425DD90-6196-4E6F-A275-DBB774B7A31A}" type="presOf" srcId="{E1EFE734-2436-466E-B9B7-7226E7B15298}" destId="{56E7F3C8-7C02-4B0A-8188-B82FCDB13C3C}" srcOrd="0" destOrd="1" presId="urn:microsoft.com/office/officeart/2005/8/layout/vList2"/>
    <dgm:cxn modelId="{DD0D76BF-BA82-486C-A789-054F2CB128FC}" srcId="{80303871-8C69-48BC-B52A-F7C6261E9F62}" destId="{E1A18B09-B448-48AA-8E1B-044624CAAC00}" srcOrd="0" destOrd="0" parTransId="{DC6EE396-6A9E-49AE-9DC1-653C910C4765}" sibTransId="{030B338B-61A1-4AE6-BCDE-63E3D2DDB108}"/>
    <dgm:cxn modelId="{090610C4-B613-428E-B5F7-84581EF32D8D}" srcId="{D8A3D17C-F474-4BFB-9F09-3CB16677F0E0}" destId="{7D174523-658A-4D8A-8327-A2C1B7112B14}" srcOrd="0" destOrd="0" parTransId="{BE7E26F8-A21D-45B7-A141-68DFC0DEACD2}" sibTransId="{405E8D31-0411-42C9-BDAB-0DCEAECA0BEC}"/>
    <dgm:cxn modelId="{29968BCD-5ECB-4850-84BA-A36DE7EDDBAF}" type="presOf" srcId="{E1A18B09-B448-48AA-8E1B-044624CAAC00}" destId="{56E7F3C8-7C02-4B0A-8188-B82FCDB13C3C}" srcOrd="0" destOrd="0" presId="urn:microsoft.com/office/officeart/2005/8/layout/vList2"/>
    <dgm:cxn modelId="{D944B4D8-53FF-4EC7-BEDC-55B4E657A52E}" srcId="{F055E562-0F4A-4D8A-9DEB-47F631634A56}" destId="{D8A3D17C-F474-4BFB-9F09-3CB16677F0E0}" srcOrd="0" destOrd="0" parTransId="{8ED644A2-4E34-489B-89D2-BA8B329065D6}" sibTransId="{A10C50EB-7190-443F-9155-3A64ECBB1A88}"/>
    <dgm:cxn modelId="{4AD9E9DB-3D12-43F0-857D-8F0C8A916E23}" type="presOf" srcId="{D8A3D17C-F474-4BFB-9F09-3CB16677F0E0}" destId="{BF9B9F12-2AD4-4571-8DF9-9A571A23D3D6}" srcOrd="0" destOrd="0" presId="urn:microsoft.com/office/officeart/2005/8/layout/vList2"/>
    <dgm:cxn modelId="{110F29F0-FB94-489E-AC77-C9B4EA097FE7}" srcId="{F055E562-0F4A-4D8A-9DEB-47F631634A56}" destId="{80303871-8C69-48BC-B52A-F7C6261E9F62}" srcOrd="1" destOrd="0" parTransId="{9ACD1079-6D52-40D6-9914-07A5643EBA1D}" sibTransId="{7C8D4D0F-05CA-4B93-949E-7029C30DC558}"/>
    <dgm:cxn modelId="{261251F0-6F3B-433A-BBB0-F95F97ECCD2D}" type="presOf" srcId="{4EF8660E-331E-4611-8016-833D5D489676}" destId="{D87E99FA-A437-48EE-83E2-A4ACE8A065F3}" srcOrd="0" destOrd="1" presId="urn:microsoft.com/office/officeart/2005/8/layout/vList2"/>
    <dgm:cxn modelId="{AF2B8CD8-7F3E-4ABB-948F-04A2E6FFFFA3}" type="presParOf" srcId="{DBB37CE5-7AD3-44A0-B11A-EC988784CDBC}" destId="{BF9B9F12-2AD4-4571-8DF9-9A571A23D3D6}" srcOrd="0" destOrd="0" presId="urn:microsoft.com/office/officeart/2005/8/layout/vList2"/>
    <dgm:cxn modelId="{9AF67DAF-8237-4FEF-87B5-EEDAFC402EFD}" type="presParOf" srcId="{DBB37CE5-7AD3-44A0-B11A-EC988784CDBC}" destId="{D87E99FA-A437-48EE-83E2-A4ACE8A065F3}" srcOrd="1" destOrd="0" presId="urn:microsoft.com/office/officeart/2005/8/layout/vList2"/>
    <dgm:cxn modelId="{B7B5F128-BD07-45FF-ACAD-EE2BDB2FC5AC}" type="presParOf" srcId="{DBB37CE5-7AD3-44A0-B11A-EC988784CDBC}" destId="{4CEC1565-C2BD-4A8F-A274-4C783FE48EA5}" srcOrd="2" destOrd="0" presId="urn:microsoft.com/office/officeart/2005/8/layout/vList2"/>
    <dgm:cxn modelId="{8E2F8EC4-ADB3-4876-8082-90080273BF23}" type="presParOf" srcId="{DBB37CE5-7AD3-44A0-B11A-EC988784CDBC}" destId="{56E7F3C8-7C02-4B0A-8188-B82FCDB13C3C}" srcOrd="3" destOrd="0" presId="urn:microsoft.com/office/officeart/2005/8/layout/vList2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7C4B6C8D-D5EF-4935-837A-1AC2955F9F5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39846DD-D8DC-45C6-A215-EB53450781E0}">
      <dgm:prSet phldrT="[Text]"/>
      <dgm:spPr/>
      <dgm:t>
        <a:bodyPr/>
        <a:lstStyle/>
        <a:p>
          <a:r>
            <a:rPr lang="en-US" dirty="0"/>
            <a:t>Business Idea: </a:t>
          </a:r>
          <a:r>
            <a:rPr lang="en-US" dirty="0" err="1"/>
            <a:t>Avasar</a:t>
          </a:r>
          <a:r>
            <a:rPr lang="en-US" dirty="0"/>
            <a:t>, a digital word-of-mouth brand building platform</a:t>
          </a:r>
          <a:endParaRPr lang="en-GB" dirty="0"/>
        </a:p>
      </dgm:t>
    </dgm:pt>
    <dgm:pt modelId="{1D641F13-A5A1-4211-BBF1-849341AAA3F6}" type="parTrans" cxnId="{4364AB7A-FA96-4195-91A2-CB3424DC4892}">
      <dgm:prSet/>
      <dgm:spPr/>
      <dgm:t>
        <a:bodyPr/>
        <a:lstStyle/>
        <a:p>
          <a:endParaRPr lang="en-GB"/>
        </a:p>
      </dgm:t>
    </dgm:pt>
    <dgm:pt modelId="{921B7B3D-4CA7-431B-8E16-BB72DEF72E15}" type="sibTrans" cxnId="{4364AB7A-FA96-4195-91A2-CB3424DC4892}">
      <dgm:prSet/>
      <dgm:spPr/>
      <dgm:t>
        <a:bodyPr/>
        <a:lstStyle/>
        <a:p>
          <a:endParaRPr lang="en-GB"/>
        </a:p>
      </dgm:t>
    </dgm:pt>
    <dgm:pt modelId="{BA1F2A9D-79C1-4BB8-996A-C9B82214D437}">
      <dgm:prSet phldrT="[Text]"/>
      <dgm:spPr/>
      <dgm:t>
        <a:bodyPr/>
        <a:lstStyle/>
        <a:p>
          <a:r>
            <a:rPr lang="en-GB" dirty="0"/>
            <a:t>Stage: Validation</a:t>
          </a:r>
        </a:p>
      </dgm:t>
    </dgm:pt>
    <dgm:pt modelId="{C1A2B2BC-FF8C-4843-BE78-4B6424960A9C}" type="parTrans" cxnId="{F0F811E1-4798-400F-8851-BBCE8FF667C5}">
      <dgm:prSet/>
      <dgm:spPr/>
      <dgm:t>
        <a:bodyPr/>
        <a:lstStyle/>
        <a:p>
          <a:endParaRPr lang="en-GB"/>
        </a:p>
      </dgm:t>
    </dgm:pt>
    <dgm:pt modelId="{BD266C75-29E5-4201-B2AD-890CA71EC4E8}" type="sibTrans" cxnId="{F0F811E1-4798-400F-8851-BBCE8FF667C5}">
      <dgm:prSet/>
      <dgm:spPr/>
      <dgm:t>
        <a:bodyPr/>
        <a:lstStyle/>
        <a:p>
          <a:endParaRPr lang="en-GB"/>
        </a:p>
      </dgm:t>
    </dgm:pt>
    <dgm:pt modelId="{1D73E510-2A8F-4C7B-92C0-13DAB03257A2}">
      <dgm:prSet phldrT="[Text]"/>
      <dgm:spPr/>
      <dgm:t>
        <a:bodyPr/>
        <a:lstStyle/>
        <a:p>
          <a:r>
            <a:rPr lang="en-GB" dirty="0"/>
            <a:t>Ability to Pay: High</a:t>
          </a:r>
        </a:p>
      </dgm:t>
    </dgm:pt>
    <dgm:pt modelId="{665FBA64-32CA-4FD3-A3BB-93FBC7BCFA26}" type="parTrans" cxnId="{421B6B24-9FD1-4470-8B42-22FF54AD4796}">
      <dgm:prSet/>
      <dgm:spPr/>
      <dgm:t>
        <a:bodyPr/>
        <a:lstStyle/>
        <a:p>
          <a:endParaRPr lang="en-GB"/>
        </a:p>
      </dgm:t>
    </dgm:pt>
    <dgm:pt modelId="{ADA51213-5C40-43EF-8FB7-607E8EA01B43}" type="sibTrans" cxnId="{421B6B24-9FD1-4470-8B42-22FF54AD4796}">
      <dgm:prSet/>
      <dgm:spPr/>
      <dgm:t>
        <a:bodyPr/>
        <a:lstStyle/>
        <a:p>
          <a:endParaRPr lang="en-GB"/>
        </a:p>
      </dgm:t>
    </dgm:pt>
    <dgm:pt modelId="{9287A67F-0197-4D7B-815A-302C72A09874}" type="pres">
      <dgm:prSet presAssocID="{7C4B6C8D-D5EF-4935-837A-1AC2955F9F50}" presName="Name0" presStyleCnt="0">
        <dgm:presLayoutVars>
          <dgm:dir/>
          <dgm:resizeHandles val="exact"/>
        </dgm:presLayoutVars>
      </dgm:prSet>
      <dgm:spPr/>
    </dgm:pt>
    <dgm:pt modelId="{664DE80D-DF89-47DE-87C8-BFD41AAF74C2}" type="pres">
      <dgm:prSet presAssocID="{739846DD-D8DC-45C6-A215-EB53450781E0}" presName="composite" presStyleCnt="0"/>
      <dgm:spPr/>
    </dgm:pt>
    <dgm:pt modelId="{5B93E583-5E47-47A4-868D-BD05C6F00CEC}" type="pres">
      <dgm:prSet presAssocID="{739846DD-D8DC-45C6-A215-EB53450781E0}" presName="rect1" presStyleLbl="trAlignAcc1" presStyleIdx="0" presStyleCnt="3">
        <dgm:presLayoutVars>
          <dgm:bulletEnabled val="1"/>
        </dgm:presLayoutVars>
      </dgm:prSet>
      <dgm:spPr/>
    </dgm:pt>
    <dgm:pt modelId="{3ABC91A2-9AB7-49EB-8101-2F7ABC156EFE}" type="pres">
      <dgm:prSet presAssocID="{739846DD-D8DC-45C6-A215-EB53450781E0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</dgm:pt>
    <dgm:pt modelId="{2D55D7CB-096A-4137-AE99-E1D71CE6D765}" type="pres">
      <dgm:prSet presAssocID="{921B7B3D-4CA7-431B-8E16-BB72DEF72E15}" presName="sibTrans" presStyleCnt="0"/>
      <dgm:spPr/>
    </dgm:pt>
    <dgm:pt modelId="{4D2D11A6-D900-438B-8498-FD6981B4F90B}" type="pres">
      <dgm:prSet presAssocID="{BA1F2A9D-79C1-4BB8-996A-C9B82214D437}" presName="composite" presStyleCnt="0"/>
      <dgm:spPr/>
    </dgm:pt>
    <dgm:pt modelId="{9A2CBD20-04C0-4D2B-A6EC-AE884746D345}" type="pres">
      <dgm:prSet presAssocID="{BA1F2A9D-79C1-4BB8-996A-C9B82214D437}" presName="rect1" presStyleLbl="trAlignAcc1" presStyleIdx="1" presStyleCnt="3">
        <dgm:presLayoutVars>
          <dgm:bulletEnabled val="1"/>
        </dgm:presLayoutVars>
      </dgm:prSet>
      <dgm:spPr/>
    </dgm:pt>
    <dgm:pt modelId="{E2D5EF69-3007-4F0B-AB07-8A816D8ACBB6}" type="pres">
      <dgm:prSet presAssocID="{BA1F2A9D-79C1-4BB8-996A-C9B82214D437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0CD3063-8FAE-4F21-BAEE-ACD5940C9F4B}" type="pres">
      <dgm:prSet presAssocID="{BD266C75-29E5-4201-B2AD-890CA71EC4E8}" presName="sibTrans" presStyleCnt="0"/>
      <dgm:spPr/>
    </dgm:pt>
    <dgm:pt modelId="{15CF026F-3D3E-4596-83C5-641C0CCCEC8B}" type="pres">
      <dgm:prSet presAssocID="{1D73E510-2A8F-4C7B-92C0-13DAB03257A2}" presName="composite" presStyleCnt="0"/>
      <dgm:spPr/>
    </dgm:pt>
    <dgm:pt modelId="{C22DDE57-A8A6-4E58-BD9E-AA1868C7B45D}" type="pres">
      <dgm:prSet presAssocID="{1D73E510-2A8F-4C7B-92C0-13DAB03257A2}" presName="rect1" presStyleLbl="trAlignAcc1" presStyleIdx="2" presStyleCnt="3">
        <dgm:presLayoutVars>
          <dgm:bulletEnabled val="1"/>
        </dgm:presLayoutVars>
      </dgm:prSet>
      <dgm:spPr/>
    </dgm:pt>
    <dgm:pt modelId="{2946E452-4B70-4EDF-87F9-A451CF6F1715}" type="pres">
      <dgm:prSet presAssocID="{1D73E510-2A8F-4C7B-92C0-13DAB03257A2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</dgm:ptLst>
  <dgm:cxnLst>
    <dgm:cxn modelId="{B5C67618-019D-41FC-8579-7CEA7C7D2A14}" type="presOf" srcId="{1D73E510-2A8F-4C7B-92C0-13DAB03257A2}" destId="{C22DDE57-A8A6-4E58-BD9E-AA1868C7B45D}" srcOrd="0" destOrd="0" presId="urn:microsoft.com/office/officeart/2008/layout/PictureStrips"/>
    <dgm:cxn modelId="{421B6B24-9FD1-4470-8B42-22FF54AD4796}" srcId="{7C4B6C8D-D5EF-4935-837A-1AC2955F9F50}" destId="{1D73E510-2A8F-4C7B-92C0-13DAB03257A2}" srcOrd="2" destOrd="0" parTransId="{665FBA64-32CA-4FD3-A3BB-93FBC7BCFA26}" sibTransId="{ADA51213-5C40-43EF-8FB7-607E8EA01B43}"/>
    <dgm:cxn modelId="{207D303F-7BC8-4B5F-B9E6-CF37CC7D2220}" type="presOf" srcId="{7C4B6C8D-D5EF-4935-837A-1AC2955F9F50}" destId="{9287A67F-0197-4D7B-815A-302C72A09874}" srcOrd="0" destOrd="0" presId="urn:microsoft.com/office/officeart/2008/layout/PictureStrips"/>
    <dgm:cxn modelId="{5E6E7979-FD4C-42A6-93A2-472CD8101943}" type="presOf" srcId="{739846DD-D8DC-45C6-A215-EB53450781E0}" destId="{5B93E583-5E47-47A4-868D-BD05C6F00CEC}" srcOrd="0" destOrd="0" presId="urn:microsoft.com/office/officeart/2008/layout/PictureStrips"/>
    <dgm:cxn modelId="{4364AB7A-FA96-4195-91A2-CB3424DC4892}" srcId="{7C4B6C8D-D5EF-4935-837A-1AC2955F9F50}" destId="{739846DD-D8DC-45C6-A215-EB53450781E0}" srcOrd="0" destOrd="0" parTransId="{1D641F13-A5A1-4211-BBF1-849341AAA3F6}" sibTransId="{921B7B3D-4CA7-431B-8E16-BB72DEF72E15}"/>
    <dgm:cxn modelId="{F0F811E1-4798-400F-8851-BBCE8FF667C5}" srcId="{7C4B6C8D-D5EF-4935-837A-1AC2955F9F50}" destId="{BA1F2A9D-79C1-4BB8-996A-C9B82214D437}" srcOrd="1" destOrd="0" parTransId="{C1A2B2BC-FF8C-4843-BE78-4B6424960A9C}" sibTransId="{BD266C75-29E5-4201-B2AD-890CA71EC4E8}"/>
    <dgm:cxn modelId="{F3DF97E3-9659-4BD8-8467-79183DCEA507}" type="presOf" srcId="{BA1F2A9D-79C1-4BB8-996A-C9B82214D437}" destId="{9A2CBD20-04C0-4D2B-A6EC-AE884746D345}" srcOrd="0" destOrd="0" presId="urn:microsoft.com/office/officeart/2008/layout/PictureStrips"/>
    <dgm:cxn modelId="{F7CBC0E1-A137-45E0-9E7D-065AF9CE991F}" type="presParOf" srcId="{9287A67F-0197-4D7B-815A-302C72A09874}" destId="{664DE80D-DF89-47DE-87C8-BFD41AAF74C2}" srcOrd="0" destOrd="0" presId="urn:microsoft.com/office/officeart/2008/layout/PictureStrips"/>
    <dgm:cxn modelId="{44E3F3B2-2563-4ECC-9601-0347439145AA}" type="presParOf" srcId="{664DE80D-DF89-47DE-87C8-BFD41AAF74C2}" destId="{5B93E583-5E47-47A4-868D-BD05C6F00CEC}" srcOrd="0" destOrd="0" presId="urn:microsoft.com/office/officeart/2008/layout/PictureStrips"/>
    <dgm:cxn modelId="{5244A72C-653B-41EE-A81B-9D610EE7CC64}" type="presParOf" srcId="{664DE80D-DF89-47DE-87C8-BFD41AAF74C2}" destId="{3ABC91A2-9AB7-49EB-8101-2F7ABC156EFE}" srcOrd="1" destOrd="0" presId="urn:microsoft.com/office/officeart/2008/layout/PictureStrips"/>
    <dgm:cxn modelId="{C69974A4-3935-4DD8-98CC-70BDCD804DB3}" type="presParOf" srcId="{9287A67F-0197-4D7B-815A-302C72A09874}" destId="{2D55D7CB-096A-4137-AE99-E1D71CE6D765}" srcOrd="1" destOrd="0" presId="urn:microsoft.com/office/officeart/2008/layout/PictureStrips"/>
    <dgm:cxn modelId="{95849442-B092-4615-830D-9660A9341E53}" type="presParOf" srcId="{9287A67F-0197-4D7B-815A-302C72A09874}" destId="{4D2D11A6-D900-438B-8498-FD6981B4F90B}" srcOrd="2" destOrd="0" presId="urn:microsoft.com/office/officeart/2008/layout/PictureStrips"/>
    <dgm:cxn modelId="{EEB0DB19-4867-4972-BD6F-9B9C329C1AAA}" type="presParOf" srcId="{4D2D11A6-D900-438B-8498-FD6981B4F90B}" destId="{9A2CBD20-04C0-4D2B-A6EC-AE884746D345}" srcOrd="0" destOrd="0" presId="urn:microsoft.com/office/officeart/2008/layout/PictureStrips"/>
    <dgm:cxn modelId="{81A2D593-2B59-4B74-BC06-5CB477A342AE}" type="presParOf" srcId="{4D2D11A6-D900-438B-8498-FD6981B4F90B}" destId="{E2D5EF69-3007-4F0B-AB07-8A816D8ACBB6}" srcOrd="1" destOrd="0" presId="urn:microsoft.com/office/officeart/2008/layout/PictureStrips"/>
    <dgm:cxn modelId="{49A7B207-E16B-41DD-8CBE-DAC376027E1D}" type="presParOf" srcId="{9287A67F-0197-4D7B-815A-302C72A09874}" destId="{D0CD3063-8FAE-4F21-BAEE-ACD5940C9F4B}" srcOrd="3" destOrd="0" presId="urn:microsoft.com/office/officeart/2008/layout/PictureStrips"/>
    <dgm:cxn modelId="{D8E73056-BB8D-4752-841C-DB54585CB6A3}" type="presParOf" srcId="{9287A67F-0197-4D7B-815A-302C72A09874}" destId="{15CF026F-3D3E-4596-83C5-641C0CCCEC8B}" srcOrd="4" destOrd="0" presId="urn:microsoft.com/office/officeart/2008/layout/PictureStrips"/>
    <dgm:cxn modelId="{5D3293C4-5C53-4582-ADF8-5A9C0DD733A3}" type="presParOf" srcId="{15CF026F-3D3E-4596-83C5-641C0CCCEC8B}" destId="{C22DDE57-A8A6-4E58-BD9E-AA1868C7B45D}" srcOrd="0" destOrd="0" presId="urn:microsoft.com/office/officeart/2008/layout/PictureStrips"/>
    <dgm:cxn modelId="{F5FA52F9-9E4A-4833-B4D7-B79E6DCF32D5}" type="presParOf" srcId="{15CF026F-3D3E-4596-83C5-641C0CCCEC8B}" destId="{2946E452-4B70-4EDF-87F9-A451CF6F1715}" srcOrd="1" destOrd="0" presId="urn:microsoft.com/office/officeart/2008/layout/PictureStrips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F055E562-0F4A-4D8A-9DEB-47F631634A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8A3D17C-F474-4BFB-9F09-3CB16677F0E0}">
      <dgm:prSet phldrT="[Text]"/>
      <dgm:spPr/>
      <dgm:t>
        <a:bodyPr/>
        <a:lstStyle/>
        <a:p>
          <a:r>
            <a:rPr lang="en-GB" dirty="0"/>
            <a:t>Strengths</a:t>
          </a:r>
        </a:p>
      </dgm:t>
    </dgm:pt>
    <dgm:pt modelId="{8ED644A2-4E34-489B-89D2-BA8B329065D6}" type="parTrans" cxnId="{D944B4D8-53FF-4EC7-BEDC-55B4E657A52E}">
      <dgm:prSet/>
      <dgm:spPr/>
      <dgm:t>
        <a:bodyPr/>
        <a:lstStyle/>
        <a:p>
          <a:endParaRPr lang="en-GB"/>
        </a:p>
      </dgm:t>
    </dgm:pt>
    <dgm:pt modelId="{A10C50EB-7190-443F-9155-3A64ECBB1A88}" type="sibTrans" cxnId="{D944B4D8-53FF-4EC7-BEDC-55B4E657A52E}">
      <dgm:prSet/>
      <dgm:spPr/>
      <dgm:t>
        <a:bodyPr/>
        <a:lstStyle/>
        <a:p>
          <a:endParaRPr lang="en-GB"/>
        </a:p>
      </dgm:t>
    </dgm:pt>
    <dgm:pt modelId="{7D174523-658A-4D8A-8327-A2C1B7112B14}">
      <dgm:prSet phldrT="[Text]"/>
      <dgm:spPr/>
      <dgm:t>
        <a:bodyPr/>
        <a:lstStyle/>
        <a:p>
          <a:r>
            <a:rPr lang="en-US" dirty="0"/>
            <a:t>Addresses a niche market with high potential</a:t>
          </a:r>
          <a:endParaRPr lang="en-GB" dirty="0"/>
        </a:p>
      </dgm:t>
    </dgm:pt>
    <dgm:pt modelId="{BE7E26F8-A21D-45B7-A141-68DFC0DEACD2}" type="parTrans" cxnId="{090610C4-B613-428E-B5F7-84581EF32D8D}">
      <dgm:prSet/>
      <dgm:spPr/>
      <dgm:t>
        <a:bodyPr/>
        <a:lstStyle/>
        <a:p>
          <a:endParaRPr lang="en-GB"/>
        </a:p>
      </dgm:t>
    </dgm:pt>
    <dgm:pt modelId="{405E8D31-0411-42C9-BDAB-0DCEAECA0BEC}" type="sibTrans" cxnId="{090610C4-B613-428E-B5F7-84581EF32D8D}">
      <dgm:prSet/>
      <dgm:spPr/>
      <dgm:t>
        <a:bodyPr/>
        <a:lstStyle/>
        <a:p>
          <a:endParaRPr lang="en-GB"/>
        </a:p>
      </dgm:t>
    </dgm:pt>
    <dgm:pt modelId="{80303871-8C69-48BC-B52A-F7C6261E9F62}">
      <dgm:prSet phldrT="[Text]"/>
      <dgm:spPr/>
      <dgm:t>
        <a:bodyPr/>
        <a:lstStyle/>
        <a:p>
          <a:r>
            <a:rPr lang="en-GB" dirty="0"/>
            <a:t>Weaknesses</a:t>
          </a:r>
        </a:p>
      </dgm:t>
    </dgm:pt>
    <dgm:pt modelId="{9ACD1079-6D52-40D6-9914-07A5643EBA1D}" type="parTrans" cxnId="{110F29F0-FB94-489E-AC77-C9B4EA097FE7}">
      <dgm:prSet/>
      <dgm:spPr/>
      <dgm:t>
        <a:bodyPr/>
        <a:lstStyle/>
        <a:p>
          <a:endParaRPr lang="en-GB"/>
        </a:p>
      </dgm:t>
    </dgm:pt>
    <dgm:pt modelId="{7C8D4D0F-05CA-4B93-949E-7029C30DC558}" type="sibTrans" cxnId="{110F29F0-FB94-489E-AC77-C9B4EA097FE7}">
      <dgm:prSet/>
      <dgm:spPr/>
      <dgm:t>
        <a:bodyPr/>
        <a:lstStyle/>
        <a:p>
          <a:endParaRPr lang="en-GB"/>
        </a:p>
      </dgm:t>
    </dgm:pt>
    <dgm:pt modelId="{E1A18B09-B448-48AA-8E1B-044624CAAC00}">
      <dgm:prSet phldrT="[Text]"/>
      <dgm:spPr/>
      <dgm:t>
        <a:bodyPr/>
        <a:lstStyle/>
        <a:p>
          <a:r>
            <a:rPr lang="en-GB" dirty="0"/>
            <a:t>Measuring campaign effectiveness</a:t>
          </a:r>
        </a:p>
      </dgm:t>
    </dgm:pt>
    <dgm:pt modelId="{DC6EE396-6A9E-49AE-9DC1-653C910C4765}" type="parTrans" cxnId="{DD0D76BF-BA82-486C-A789-054F2CB128FC}">
      <dgm:prSet/>
      <dgm:spPr/>
      <dgm:t>
        <a:bodyPr/>
        <a:lstStyle/>
        <a:p>
          <a:endParaRPr lang="en-GB"/>
        </a:p>
      </dgm:t>
    </dgm:pt>
    <dgm:pt modelId="{030B338B-61A1-4AE6-BCDE-63E3D2DDB108}" type="sibTrans" cxnId="{DD0D76BF-BA82-486C-A789-054F2CB128FC}">
      <dgm:prSet/>
      <dgm:spPr/>
      <dgm:t>
        <a:bodyPr/>
        <a:lstStyle/>
        <a:p>
          <a:endParaRPr lang="en-GB"/>
        </a:p>
      </dgm:t>
    </dgm:pt>
    <dgm:pt modelId="{685513D0-B5AD-4F97-A542-7CED4AD651EA}">
      <dgm:prSet/>
      <dgm:spPr/>
      <dgm:t>
        <a:bodyPr/>
        <a:lstStyle/>
        <a:p>
          <a:r>
            <a:rPr lang="en-GB" dirty="0"/>
            <a:t>Positive initial user feedback</a:t>
          </a:r>
        </a:p>
      </dgm:t>
    </dgm:pt>
    <dgm:pt modelId="{369FDE20-6028-41BA-9637-7BF0EB6F4368}" type="parTrans" cxnId="{6015B901-060F-45BC-BEAD-8ED2869FB1D2}">
      <dgm:prSet/>
      <dgm:spPr/>
      <dgm:t>
        <a:bodyPr/>
        <a:lstStyle/>
        <a:p>
          <a:endParaRPr lang="en-GB"/>
        </a:p>
      </dgm:t>
    </dgm:pt>
    <dgm:pt modelId="{9FDFEAFC-E238-4CFC-A296-1B74DF62CF93}" type="sibTrans" cxnId="{6015B901-060F-45BC-BEAD-8ED2869FB1D2}">
      <dgm:prSet/>
      <dgm:spPr/>
      <dgm:t>
        <a:bodyPr/>
        <a:lstStyle/>
        <a:p>
          <a:endParaRPr lang="en-GB"/>
        </a:p>
      </dgm:t>
    </dgm:pt>
    <dgm:pt modelId="{AD6291B2-7C4C-40D6-97F1-4185292062E5}">
      <dgm:prSet/>
      <dgm:spPr/>
      <dgm:t>
        <a:bodyPr/>
        <a:lstStyle/>
        <a:p>
          <a:r>
            <a:rPr lang="en-US" dirty="0"/>
            <a:t>Leverages social proof for brand-building</a:t>
          </a:r>
          <a:endParaRPr lang="en-GB" dirty="0"/>
        </a:p>
      </dgm:t>
    </dgm:pt>
    <dgm:pt modelId="{DE555B61-E5B7-4420-B2F3-291A7EF43959}" type="parTrans" cxnId="{DEA39393-EF43-4E61-AF09-1FA947C67E58}">
      <dgm:prSet/>
      <dgm:spPr/>
      <dgm:t>
        <a:bodyPr/>
        <a:lstStyle/>
        <a:p>
          <a:endParaRPr lang="en-GB"/>
        </a:p>
      </dgm:t>
    </dgm:pt>
    <dgm:pt modelId="{9E21923A-5BDD-4826-ACEE-49ED71C7C59E}" type="sibTrans" cxnId="{DEA39393-EF43-4E61-AF09-1FA947C67E58}">
      <dgm:prSet/>
      <dgm:spPr/>
      <dgm:t>
        <a:bodyPr/>
        <a:lstStyle/>
        <a:p>
          <a:endParaRPr lang="en-GB"/>
        </a:p>
      </dgm:t>
    </dgm:pt>
    <dgm:pt modelId="{80596C4E-832B-4DD4-84E4-4B4796EC027B}">
      <dgm:prSet/>
      <dgm:spPr/>
      <dgm:t>
        <a:bodyPr/>
        <a:lstStyle/>
        <a:p>
          <a:r>
            <a:rPr lang="en-US" dirty="0"/>
            <a:t>High competition in the digital branding space</a:t>
          </a:r>
          <a:endParaRPr lang="en-GB" dirty="0"/>
        </a:p>
      </dgm:t>
    </dgm:pt>
    <dgm:pt modelId="{03B154AD-AB80-408E-8530-C4B11D2CD46E}" type="parTrans" cxnId="{502F1337-497F-4F48-BA39-ECDA2FCBB22D}">
      <dgm:prSet/>
      <dgm:spPr/>
      <dgm:t>
        <a:bodyPr/>
        <a:lstStyle/>
        <a:p>
          <a:endParaRPr lang="en-GB"/>
        </a:p>
      </dgm:t>
    </dgm:pt>
    <dgm:pt modelId="{86778DF1-3C61-4276-B25E-2AC7CC92BED1}" type="sibTrans" cxnId="{502F1337-497F-4F48-BA39-ECDA2FCBB22D}">
      <dgm:prSet/>
      <dgm:spPr/>
      <dgm:t>
        <a:bodyPr/>
        <a:lstStyle/>
        <a:p>
          <a:endParaRPr lang="en-GB"/>
        </a:p>
      </dgm:t>
    </dgm:pt>
    <dgm:pt modelId="{DBB37CE5-7AD3-44A0-B11A-EC988784CDBC}" type="pres">
      <dgm:prSet presAssocID="{F055E562-0F4A-4D8A-9DEB-47F631634A56}" presName="linear" presStyleCnt="0">
        <dgm:presLayoutVars>
          <dgm:animLvl val="lvl"/>
          <dgm:resizeHandles val="exact"/>
        </dgm:presLayoutVars>
      </dgm:prSet>
      <dgm:spPr/>
    </dgm:pt>
    <dgm:pt modelId="{BF9B9F12-2AD4-4571-8DF9-9A571A23D3D6}" type="pres">
      <dgm:prSet presAssocID="{D8A3D17C-F474-4BFB-9F09-3CB16677F0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7E99FA-A437-48EE-83E2-A4ACE8A065F3}" type="pres">
      <dgm:prSet presAssocID="{D8A3D17C-F474-4BFB-9F09-3CB16677F0E0}" presName="childText" presStyleLbl="revTx" presStyleIdx="0" presStyleCnt="2">
        <dgm:presLayoutVars>
          <dgm:bulletEnabled val="1"/>
        </dgm:presLayoutVars>
      </dgm:prSet>
      <dgm:spPr/>
    </dgm:pt>
    <dgm:pt modelId="{4CEC1565-C2BD-4A8F-A274-4C783FE48EA5}" type="pres">
      <dgm:prSet presAssocID="{80303871-8C69-48BC-B52A-F7C6261E9F6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E7F3C8-7C02-4B0A-8188-B82FCDB13C3C}" type="pres">
      <dgm:prSet presAssocID="{80303871-8C69-48BC-B52A-F7C6261E9F6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015B901-060F-45BC-BEAD-8ED2869FB1D2}" srcId="{D8A3D17C-F474-4BFB-9F09-3CB16677F0E0}" destId="{685513D0-B5AD-4F97-A542-7CED4AD651EA}" srcOrd="1" destOrd="0" parTransId="{369FDE20-6028-41BA-9637-7BF0EB6F4368}" sibTransId="{9FDFEAFC-E238-4CFC-A296-1B74DF62CF93}"/>
    <dgm:cxn modelId="{1EF82219-DA1C-44D4-9610-2D6DE6344F52}" type="presOf" srcId="{80303871-8C69-48BC-B52A-F7C6261E9F62}" destId="{4CEC1565-C2BD-4A8F-A274-4C783FE48EA5}" srcOrd="0" destOrd="0" presId="urn:microsoft.com/office/officeart/2005/8/layout/vList2"/>
    <dgm:cxn modelId="{502F1337-497F-4F48-BA39-ECDA2FCBB22D}" srcId="{80303871-8C69-48BC-B52A-F7C6261E9F62}" destId="{80596C4E-832B-4DD4-84E4-4B4796EC027B}" srcOrd="1" destOrd="0" parTransId="{03B154AD-AB80-408E-8530-C4B11D2CD46E}" sibTransId="{86778DF1-3C61-4276-B25E-2AC7CC92BED1}"/>
    <dgm:cxn modelId="{411CD251-F08A-4320-8412-BEA9883988B1}" type="presOf" srcId="{7D174523-658A-4D8A-8327-A2C1B7112B14}" destId="{D87E99FA-A437-48EE-83E2-A4ACE8A065F3}" srcOrd="0" destOrd="0" presId="urn:microsoft.com/office/officeart/2005/8/layout/vList2"/>
    <dgm:cxn modelId="{17F62D58-29E1-42FE-B4C5-C713B12CA503}" type="presOf" srcId="{F055E562-0F4A-4D8A-9DEB-47F631634A56}" destId="{DBB37CE5-7AD3-44A0-B11A-EC988784CDBC}" srcOrd="0" destOrd="0" presId="urn:microsoft.com/office/officeart/2005/8/layout/vList2"/>
    <dgm:cxn modelId="{DEA39393-EF43-4E61-AF09-1FA947C67E58}" srcId="{D8A3D17C-F474-4BFB-9F09-3CB16677F0E0}" destId="{AD6291B2-7C4C-40D6-97F1-4185292062E5}" srcOrd="2" destOrd="0" parTransId="{DE555B61-E5B7-4420-B2F3-291A7EF43959}" sibTransId="{9E21923A-5BDD-4826-ACEE-49ED71C7C59E}"/>
    <dgm:cxn modelId="{A69C52A9-BA05-4E7E-9EEB-1B7FBCB3F37E}" type="presOf" srcId="{80596C4E-832B-4DD4-84E4-4B4796EC027B}" destId="{56E7F3C8-7C02-4B0A-8188-B82FCDB13C3C}" srcOrd="0" destOrd="1" presId="urn:microsoft.com/office/officeart/2005/8/layout/vList2"/>
    <dgm:cxn modelId="{F9064EB6-8DC1-4B94-A473-0C846F792F5F}" type="presOf" srcId="{685513D0-B5AD-4F97-A542-7CED4AD651EA}" destId="{D87E99FA-A437-48EE-83E2-A4ACE8A065F3}" srcOrd="0" destOrd="1" presId="urn:microsoft.com/office/officeart/2005/8/layout/vList2"/>
    <dgm:cxn modelId="{DD0D76BF-BA82-486C-A789-054F2CB128FC}" srcId="{80303871-8C69-48BC-B52A-F7C6261E9F62}" destId="{E1A18B09-B448-48AA-8E1B-044624CAAC00}" srcOrd="0" destOrd="0" parTransId="{DC6EE396-6A9E-49AE-9DC1-653C910C4765}" sibTransId="{030B338B-61A1-4AE6-BCDE-63E3D2DDB108}"/>
    <dgm:cxn modelId="{090610C4-B613-428E-B5F7-84581EF32D8D}" srcId="{D8A3D17C-F474-4BFB-9F09-3CB16677F0E0}" destId="{7D174523-658A-4D8A-8327-A2C1B7112B14}" srcOrd="0" destOrd="0" parTransId="{BE7E26F8-A21D-45B7-A141-68DFC0DEACD2}" sibTransId="{405E8D31-0411-42C9-BDAB-0DCEAECA0BEC}"/>
    <dgm:cxn modelId="{29968BCD-5ECB-4850-84BA-A36DE7EDDBAF}" type="presOf" srcId="{E1A18B09-B448-48AA-8E1B-044624CAAC00}" destId="{56E7F3C8-7C02-4B0A-8188-B82FCDB13C3C}" srcOrd="0" destOrd="0" presId="urn:microsoft.com/office/officeart/2005/8/layout/vList2"/>
    <dgm:cxn modelId="{D944B4D8-53FF-4EC7-BEDC-55B4E657A52E}" srcId="{F055E562-0F4A-4D8A-9DEB-47F631634A56}" destId="{D8A3D17C-F474-4BFB-9F09-3CB16677F0E0}" srcOrd="0" destOrd="0" parTransId="{8ED644A2-4E34-489B-89D2-BA8B329065D6}" sibTransId="{A10C50EB-7190-443F-9155-3A64ECBB1A88}"/>
    <dgm:cxn modelId="{4AD9E9DB-3D12-43F0-857D-8F0C8A916E23}" type="presOf" srcId="{D8A3D17C-F474-4BFB-9F09-3CB16677F0E0}" destId="{BF9B9F12-2AD4-4571-8DF9-9A571A23D3D6}" srcOrd="0" destOrd="0" presId="urn:microsoft.com/office/officeart/2005/8/layout/vList2"/>
    <dgm:cxn modelId="{D78DB4E6-B31F-4687-9BFF-2606E27EE769}" type="presOf" srcId="{AD6291B2-7C4C-40D6-97F1-4185292062E5}" destId="{D87E99FA-A437-48EE-83E2-A4ACE8A065F3}" srcOrd="0" destOrd="2" presId="urn:microsoft.com/office/officeart/2005/8/layout/vList2"/>
    <dgm:cxn modelId="{110F29F0-FB94-489E-AC77-C9B4EA097FE7}" srcId="{F055E562-0F4A-4D8A-9DEB-47F631634A56}" destId="{80303871-8C69-48BC-B52A-F7C6261E9F62}" srcOrd="1" destOrd="0" parTransId="{9ACD1079-6D52-40D6-9914-07A5643EBA1D}" sibTransId="{7C8D4D0F-05CA-4B93-949E-7029C30DC558}"/>
    <dgm:cxn modelId="{AF2B8CD8-7F3E-4ABB-948F-04A2E6FFFFA3}" type="presParOf" srcId="{DBB37CE5-7AD3-44A0-B11A-EC988784CDBC}" destId="{BF9B9F12-2AD4-4571-8DF9-9A571A23D3D6}" srcOrd="0" destOrd="0" presId="urn:microsoft.com/office/officeart/2005/8/layout/vList2"/>
    <dgm:cxn modelId="{9AF67DAF-8237-4FEF-87B5-EEDAFC402EFD}" type="presParOf" srcId="{DBB37CE5-7AD3-44A0-B11A-EC988784CDBC}" destId="{D87E99FA-A437-48EE-83E2-A4ACE8A065F3}" srcOrd="1" destOrd="0" presId="urn:microsoft.com/office/officeart/2005/8/layout/vList2"/>
    <dgm:cxn modelId="{B7B5F128-BD07-45FF-ACAD-EE2BDB2FC5AC}" type="presParOf" srcId="{DBB37CE5-7AD3-44A0-B11A-EC988784CDBC}" destId="{4CEC1565-C2BD-4A8F-A274-4C783FE48EA5}" srcOrd="2" destOrd="0" presId="urn:microsoft.com/office/officeart/2005/8/layout/vList2"/>
    <dgm:cxn modelId="{8E2F8EC4-ADB3-4876-8082-90080273BF23}" type="presParOf" srcId="{DBB37CE5-7AD3-44A0-B11A-EC988784CDBC}" destId="{56E7F3C8-7C02-4B0A-8188-B82FCDB13C3C}" srcOrd="3" destOrd="0" presId="urn:microsoft.com/office/officeart/2005/8/layout/vList2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7C4B6C8D-D5EF-4935-837A-1AC2955F9F5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39846DD-D8DC-45C6-A215-EB53450781E0}">
      <dgm:prSet phldrT="[Text]"/>
      <dgm:spPr/>
      <dgm:t>
        <a:bodyPr/>
        <a:lstStyle/>
        <a:p>
          <a:r>
            <a:rPr lang="en-US" dirty="0"/>
            <a:t>Business Idea: Retail tech platform</a:t>
          </a:r>
          <a:endParaRPr lang="en-GB" dirty="0"/>
        </a:p>
      </dgm:t>
    </dgm:pt>
    <dgm:pt modelId="{1D641F13-A5A1-4211-BBF1-849341AAA3F6}" type="parTrans" cxnId="{4364AB7A-FA96-4195-91A2-CB3424DC4892}">
      <dgm:prSet/>
      <dgm:spPr/>
      <dgm:t>
        <a:bodyPr/>
        <a:lstStyle/>
        <a:p>
          <a:endParaRPr lang="en-GB"/>
        </a:p>
      </dgm:t>
    </dgm:pt>
    <dgm:pt modelId="{921B7B3D-4CA7-431B-8E16-BB72DEF72E15}" type="sibTrans" cxnId="{4364AB7A-FA96-4195-91A2-CB3424DC4892}">
      <dgm:prSet/>
      <dgm:spPr/>
      <dgm:t>
        <a:bodyPr/>
        <a:lstStyle/>
        <a:p>
          <a:endParaRPr lang="en-GB"/>
        </a:p>
      </dgm:t>
    </dgm:pt>
    <dgm:pt modelId="{BA1F2A9D-79C1-4BB8-996A-C9B82214D437}">
      <dgm:prSet phldrT="[Text]"/>
      <dgm:spPr/>
      <dgm:t>
        <a:bodyPr/>
        <a:lstStyle/>
        <a:p>
          <a:r>
            <a:rPr lang="en-GB" dirty="0"/>
            <a:t>Stage: Validation</a:t>
          </a:r>
        </a:p>
      </dgm:t>
    </dgm:pt>
    <dgm:pt modelId="{C1A2B2BC-FF8C-4843-BE78-4B6424960A9C}" type="parTrans" cxnId="{F0F811E1-4798-400F-8851-BBCE8FF667C5}">
      <dgm:prSet/>
      <dgm:spPr/>
      <dgm:t>
        <a:bodyPr/>
        <a:lstStyle/>
        <a:p>
          <a:endParaRPr lang="en-GB"/>
        </a:p>
      </dgm:t>
    </dgm:pt>
    <dgm:pt modelId="{BD266C75-29E5-4201-B2AD-890CA71EC4E8}" type="sibTrans" cxnId="{F0F811E1-4798-400F-8851-BBCE8FF667C5}">
      <dgm:prSet/>
      <dgm:spPr/>
      <dgm:t>
        <a:bodyPr/>
        <a:lstStyle/>
        <a:p>
          <a:endParaRPr lang="en-GB"/>
        </a:p>
      </dgm:t>
    </dgm:pt>
    <dgm:pt modelId="{1D73E510-2A8F-4C7B-92C0-13DAB03257A2}">
      <dgm:prSet phldrT="[Text]"/>
      <dgm:spPr/>
      <dgm:t>
        <a:bodyPr/>
        <a:lstStyle/>
        <a:p>
          <a:r>
            <a:rPr lang="en-GB" dirty="0"/>
            <a:t>Ability to Pay: Low</a:t>
          </a:r>
        </a:p>
      </dgm:t>
    </dgm:pt>
    <dgm:pt modelId="{665FBA64-32CA-4FD3-A3BB-93FBC7BCFA26}" type="parTrans" cxnId="{421B6B24-9FD1-4470-8B42-22FF54AD4796}">
      <dgm:prSet/>
      <dgm:spPr/>
      <dgm:t>
        <a:bodyPr/>
        <a:lstStyle/>
        <a:p>
          <a:endParaRPr lang="en-GB"/>
        </a:p>
      </dgm:t>
    </dgm:pt>
    <dgm:pt modelId="{ADA51213-5C40-43EF-8FB7-607E8EA01B43}" type="sibTrans" cxnId="{421B6B24-9FD1-4470-8B42-22FF54AD4796}">
      <dgm:prSet/>
      <dgm:spPr/>
      <dgm:t>
        <a:bodyPr/>
        <a:lstStyle/>
        <a:p>
          <a:endParaRPr lang="en-GB"/>
        </a:p>
      </dgm:t>
    </dgm:pt>
    <dgm:pt modelId="{9287A67F-0197-4D7B-815A-302C72A09874}" type="pres">
      <dgm:prSet presAssocID="{7C4B6C8D-D5EF-4935-837A-1AC2955F9F50}" presName="Name0" presStyleCnt="0">
        <dgm:presLayoutVars>
          <dgm:dir/>
          <dgm:resizeHandles val="exact"/>
        </dgm:presLayoutVars>
      </dgm:prSet>
      <dgm:spPr/>
    </dgm:pt>
    <dgm:pt modelId="{664DE80D-DF89-47DE-87C8-BFD41AAF74C2}" type="pres">
      <dgm:prSet presAssocID="{739846DD-D8DC-45C6-A215-EB53450781E0}" presName="composite" presStyleCnt="0"/>
      <dgm:spPr/>
    </dgm:pt>
    <dgm:pt modelId="{5B93E583-5E47-47A4-868D-BD05C6F00CEC}" type="pres">
      <dgm:prSet presAssocID="{739846DD-D8DC-45C6-A215-EB53450781E0}" presName="rect1" presStyleLbl="trAlignAcc1" presStyleIdx="0" presStyleCnt="3">
        <dgm:presLayoutVars>
          <dgm:bulletEnabled val="1"/>
        </dgm:presLayoutVars>
      </dgm:prSet>
      <dgm:spPr/>
    </dgm:pt>
    <dgm:pt modelId="{3ABC91A2-9AB7-49EB-8101-2F7ABC156EFE}" type="pres">
      <dgm:prSet presAssocID="{739846DD-D8DC-45C6-A215-EB53450781E0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</dgm:pt>
    <dgm:pt modelId="{2D55D7CB-096A-4137-AE99-E1D71CE6D765}" type="pres">
      <dgm:prSet presAssocID="{921B7B3D-4CA7-431B-8E16-BB72DEF72E15}" presName="sibTrans" presStyleCnt="0"/>
      <dgm:spPr/>
    </dgm:pt>
    <dgm:pt modelId="{4D2D11A6-D900-438B-8498-FD6981B4F90B}" type="pres">
      <dgm:prSet presAssocID="{BA1F2A9D-79C1-4BB8-996A-C9B82214D437}" presName="composite" presStyleCnt="0"/>
      <dgm:spPr/>
    </dgm:pt>
    <dgm:pt modelId="{9A2CBD20-04C0-4D2B-A6EC-AE884746D345}" type="pres">
      <dgm:prSet presAssocID="{BA1F2A9D-79C1-4BB8-996A-C9B82214D437}" presName="rect1" presStyleLbl="trAlignAcc1" presStyleIdx="1" presStyleCnt="3">
        <dgm:presLayoutVars>
          <dgm:bulletEnabled val="1"/>
        </dgm:presLayoutVars>
      </dgm:prSet>
      <dgm:spPr/>
    </dgm:pt>
    <dgm:pt modelId="{E2D5EF69-3007-4F0B-AB07-8A816D8ACBB6}" type="pres">
      <dgm:prSet presAssocID="{BA1F2A9D-79C1-4BB8-996A-C9B82214D437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0CD3063-8FAE-4F21-BAEE-ACD5940C9F4B}" type="pres">
      <dgm:prSet presAssocID="{BD266C75-29E5-4201-B2AD-890CA71EC4E8}" presName="sibTrans" presStyleCnt="0"/>
      <dgm:spPr/>
    </dgm:pt>
    <dgm:pt modelId="{15CF026F-3D3E-4596-83C5-641C0CCCEC8B}" type="pres">
      <dgm:prSet presAssocID="{1D73E510-2A8F-4C7B-92C0-13DAB03257A2}" presName="composite" presStyleCnt="0"/>
      <dgm:spPr/>
    </dgm:pt>
    <dgm:pt modelId="{C22DDE57-A8A6-4E58-BD9E-AA1868C7B45D}" type="pres">
      <dgm:prSet presAssocID="{1D73E510-2A8F-4C7B-92C0-13DAB03257A2}" presName="rect1" presStyleLbl="trAlignAcc1" presStyleIdx="2" presStyleCnt="3">
        <dgm:presLayoutVars>
          <dgm:bulletEnabled val="1"/>
        </dgm:presLayoutVars>
      </dgm:prSet>
      <dgm:spPr/>
    </dgm:pt>
    <dgm:pt modelId="{2946E452-4B70-4EDF-87F9-A451CF6F1715}" type="pres">
      <dgm:prSet presAssocID="{1D73E510-2A8F-4C7B-92C0-13DAB03257A2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</dgm:ptLst>
  <dgm:cxnLst>
    <dgm:cxn modelId="{B5C67618-019D-41FC-8579-7CEA7C7D2A14}" type="presOf" srcId="{1D73E510-2A8F-4C7B-92C0-13DAB03257A2}" destId="{C22DDE57-A8A6-4E58-BD9E-AA1868C7B45D}" srcOrd="0" destOrd="0" presId="urn:microsoft.com/office/officeart/2008/layout/PictureStrips"/>
    <dgm:cxn modelId="{421B6B24-9FD1-4470-8B42-22FF54AD4796}" srcId="{7C4B6C8D-D5EF-4935-837A-1AC2955F9F50}" destId="{1D73E510-2A8F-4C7B-92C0-13DAB03257A2}" srcOrd="2" destOrd="0" parTransId="{665FBA64-32CA-4FD3-A3BB-93FBC7BCFA26}" sibTransId="{ADA51213-5C40-43EF-8FB7-607E8EA01B43}"/>
    <dgm:cxn modelId="{207D303F-7BC8-4B5F-B9E6-CF37CC7D2220}" type="presOf" srcId="{7C4B6C8D-D5EF-4935-837A-1AC2955F9F50}" destId="{9287A67F-0197-4D7B-815A-302C72A09874}" srcOrd="0" destOrd="0" presId="urn:microsoft.com/office/officeart/2008/layout/PictureStrips"/>
    <dgm:cxn modelId="{5E6E7979-FD4C-42A6-93A2-472CD8101943}" type="presOf" srcId="{739846DD-D8DC-45C6-A215-EB53450781E0}" destId="{5B93E583-5E47-47A4-868D-BD05C6F00CEC}" srcOrd="0" destOrd="0" presId="urn:microsoft.com/office/officeart/2008/layout/PictureStrips"/>
    <dgm:cxn modelId="{4364AB7A-FA96-4195-91A2-CB3424DC4892}" srcId="{7C4B6C8D-D5EF-4935-837A-1AC2955F9F50}" destId="{739846DD-D8DC-45C6-A215-EB53450781E0}" srcOrd="0" destOrd="0" parTransId="{1D641F13-A5A1-4211-BBF1-849341AAA3F6}" sibTransId="{921B7B3D-4CA7-431B-8E16-BB72DEF72E15}"/>
    <dgm:cxn modelId="{F0F811E1-4798-400F-8851-BBCE8FF667C5}" srcId="{7C4B6C8D-D5EF-4935-837A-1AC2955F9F50}" destId="{BA1F2A9D-79C1-4BB8-996A-C9B82214D437}" srcOrd="1" destOrd="0" parTransId="{C1A2B2BC-FF8C-4843-BE78-4B6424960A9C}" sibTransId="{BD266C75-29E5-4201-B2AD-890CA71EC4E8}"/>
    <dgm:cxn modelId="{F3DF97E3-9659-4BD8-8467-79183DCEA507}" type="presOf" srcId="{BA1F2A9D-79C1-4BB8-996A-C9B82214D437}" destId="{9A2CBD20-04C0-4D2B-A6EC-AE884746D345}" srcOrd="0" destOrd="0" presId="urn:microsoft.com/office/officeart/2008/layout/PictureStrips"/>
    <dgm:cxn modelId="{F7CBC0E1-A137-45E0-9E7D-065AF9CE991F}" type="presParOf" srcId="{9287A67F-0197-4D7B-815A-302C72A09874}" destId="{664DE80D-DF89-47DE-87C8-BFD41AAF74C2}" srcOrd="0" destOrd="0" presId="urn:microsoft.com/office/officeart/2008/layout/PictureStrips"/>
    <dgm:cxn modelId="{44E3F3B2-2563-4ECC-9601-0347439145AA}" type="presParOf" srcId="{664DE80D-DF89-47DE-87C8-BFD41AAF74C2}" destId="{5B93E583-5E47-47A4-868D-BD05C6F00CEC}" srcOrd="0" destOrd="0" presId="urn:microsoft.com/office/officeart/2008/layout/PictureStrips"/>
    <dgm:cxn modelId="{5244A72C-653B-41EE-A81B-9D610EE7CC64}" type="presParOf" srcId="{664DE80D-DF89-47DE-87C8-BFD41AAF74C2}" destId="{3ABC91A2-9AB7-49EB-8101-2F7ABC156EFE}" srcOrd="1" destOrd="0" presId="urn:microsoft.com/office/officeart/2008/layout/PictureStrips"/>
    <dgm:cxn modelId="{C69974A4-3935-4DD8-98CC-70BDCD804DB3}" type="presParOf" srcId="{9287A67F-0197-4D7B-815A-302C72A09874}" destId="{2D55D7CB-096A-4137-AE99-E1D71CE6D765}" srcOrd="1" destOrd="0" presId="urn:microsoft.com/office/officeart/2008/layout/PictureStrips"/>
    <dgm:cxn modelId="{95849442-B092-4615-830D-9660A9341E53}" type="presParOf" srcId="{9287A67F-0197-4D7B-815A-302C72A09874}" destId="{4D2D11A6-D900-438B-8498-FD6981B4F90B}" srcOrd="2" destOrd="0" presId="urn:microsoft.com/office/officeart/2008/layout/PictureStrips"/>
    <dgm:cxn modelId="{EEB0DB19-4867-4972-BD6F-9B9C329C1AAA}" type="presParOf" srcId="{4D2D11A6-D900-438B-8498-FD6981B4F90B}" destId="{9A2CBD20-04C0-4D2B-A6EC-AE884746D345}" srcOrd="0" destOrd="0" presId="urn:microsoft.com/office/officeart/2008/layout/PictureStrips"/>
    <dgm:cxn modelId="{81A2D593-2B59-4B74-BC06-5CB477A342AE}" type="presParOf" srcId="{4D2D11A6-D900-438B-8498-FD6981B4F90B}" destId="{E2D5EF69-3007-4F0B-AB07-8A816D8ACBB6}" srcOrd="1" destOrd="0" presId="urn:microsoft.com/office/officeart/2008/layout/PictureStrips"/>
    <dgm:cxn modelId="{49A7B207-E16B-41DD-8CBE-DAC376027E1D}" type="presParOf" srcId="{9287A67F-0197-4D7B-815A-302C72A09874}" destId="{D0CD3063-8FAE-4F21-BAEE-ACD5940C9F4B}" srcOrd="3" destOrd="0" presId="urn:microsoft.com/office/officeart/2008/layout/PictureStrips"/>
    <dgm:cxn modelId="{D8E73056-BB8D-4752-841C-DB54585CB6A3}" type="presParOf" srcId="{9287A67F-0197-4D7B-815A-302C72A09874}" destId="{15CF026F-3D3E-4596-83C5-641C0CCCEC8B}" srcOrd="4" destOrd="0" presId="urn:microsoft.com/office/officeart/2008/layout/PictureStrips"/>
    <dgm:cxn modelId="{5D3293C4-5C53-4582-ADF8-5A9C0DD733A3}" type="presParOf" srcId="{15CF026F-3D3E-4596-83C5-641C0CCCEC8B}" destId="{C22DDE57-A8A6-4E58-BD9E-AA1868C7B45D}" srcOrd="0" destOrd="0" presId="urn:microsoft.com/office/officeart/2008/layout/PictureStrips"/>
    <dgm:cxn modelId="{F5FA52F9-9E4A-4833-B4D7-B79E6DCF32D5}" type="presParOf" srcId="{15CF026F-3D3E-4596-83C5-641C0CCCEC8B}" destId="{2946E452-4B70-4EDF-87F9-A451CF6F1715}" srcOrd="1" destOrd="0" presId="urn:microsoft.com/office/officeart/2008/layout/PictureStrips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F055E562-0F4A-4D8A-9DEB-47F631634A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8A3D17C-F474-4BFB-9F09-3CB16677F0E0}">
      <dgm:prSet phldrT="[Text]"/>
      <dgm:spPr/>
      <dgm:t>
        <a:bodyPr/>
        <a:lstStyle/>
        <a:p>
          <a:r>
            <a:rPr lang="en-GB" dirty="0"/>
            <a:t>Strengths</a:t>
          </a:r>
        </a:p>
      </dgm:t>
    </dgm:pt>
    <dgm:pt modelId="{8ED644A2-4E34-489B-89D2-BA8B329065D6}" type="parTrans" cxnId="{D944B4D8-53FF-4EC7-BEDC-55B4E657A52E}">
      <dgm:prSet/>
      <dgm:spPr/>
      <dgm:t>
        <a:bodyPr/>
        <a:lstStyle/>
        <a:p>
          <a:endParaRPr lang="en-GB"/>
        </a:p>
      </dgm:t>
    </dgm:pt>
    <dgm:pt modelId="{A10C50EB-7190-443F-9155-3A64ECBB1A88}" type="sibTrans" cxnId="{D944B4D8-53FF-4EC7-BEDC-55B4E657A52E}">
      <dgm:prSet/>
      <dgm:spPr/>
      <dgm:t>
        <a:bodyPr/>
        <a:lstStyle/>
        <a:p>
          <a:endParaRPr lang="en-GB"/>
        </a:p>
      </dgm:t>
    </dgm:pt>
    <dgm:pt modelId="{7D174523-658A-4D8A-8327-A2C1B7112B14}">
      <dgm:prSet phldrT="[Text]"/>
      <dgm:spPr/>
      <dgm:t>
        <a:bodyPr/>
        <a:lstStyle/>
        <a:p>
          <a:r>
            <a:rPr lang="en-GB"/>
            <a:t>High market potential</a:t>
          </a:r>
          <a:endParaRPr lang="en-GB" dirty="0"/>
        </a:p>
      </dgm:t>
    </dgm:pt>
    <dgm:pt modelId="{BE7E26F8-A21D-45B7-A141-68DFC0DEACD2}" type="parTrans" cxnId="{090610C4-B613-428E-B5F7-84581EF32D8D}">
      <dgm:prSet/>
      <dgm:spPr/>
      <dgm:t>
        <a:bodyPr/>
        <a:lstStyle/>
        <a:p>
          <a:endParaRPr lang="en-GB"/>
        </a:p>
      </dgm:t>
    </dgm:pt>
    <dgm:pt modelId="{405E8D31-0411-42C9-BDAB-0DCEAECA0BEC}" type="sibTrans" cxnId="{090610C4-B613-428E-B5F7-84581EF32D8D}">
      <dgm:prSet/>
      <dgm:spPr/>
      <dgm:t>
        <a:bodyPr/>
        <a:lstStyle/>
        <a:p>
          <a:endParaRPr lang="en-GB"/>
        </a:p>
      </dgm:t>
    </dgm:pt>
    <dgm:pt modelId="{80303871-8C69-48BC-B52A-F7C6261E9F62}">
      <dgm:prSet phldrT="[Text]"/>
      <dgm:spPr/>
      <dgm:t>
        <a:bodyPr/>
        <a:lstStyle/>
        <a:p>
          <a:r>
            <a:rPr lang="en-GB" dirty="0"/>
            <a:t>Weaknesses</a:t>
          </a:r>
        </a:p>
      </dgm:t>
    </dgm:pt>
    <dgm:pt modelId="{9ACD1079-6D52-40D6-9914-07A5643EBA1D}" type="parTrans" cxnId="{110F29F0-FB94-489E-AC77-C9B4EA097FE7}">
      <dgm:prSet/>
      <dgm:spPr/>
      <dgm:t>
        <a:bodyPr/>
        <a:lstStyle/>
        <a:p>
          <a:endParaRPr lang="en-GB"/>
        </a:p>
      </dgm:t>
    </dgm:pt>
    <dgm:pt modelId="{7C8D4D0F-05CA-4B93-949E-7029C30DC558}" type="sibTrans" cxnId="{110F29F0-FB94-489E-AC77-C9B4EA097FE7}">
      <dgm:prSet/>
      <dgm:spPr/>
      <dgm:t>
        <a:bodyPr/>
        <a:lstStyle/>
        <a:p>
          <a:endParaRPr lang="en-GB"/>
        </a:p>
      </dgm:t>
    </dgm:pt>
    <dgm:pt modelId="{E1A18B09-B448-48AA-8E1B-044624CAAC00}">
      <dgm:prSet phldrT="[Text]"/>
      <dgm:spPr/>
      <dgm:t>
        <a:bodyPr/>
        <a:lstStyle/>
        <a:p>
          <a:r>
            <a:rPr lang="en-US"/>
            <a:t>Integration with existing retail systems</a:t>
          </a:r>
          <a:endParaRPr lang="en-GB" dirty="0"/>
        </a:p>
      </dgm:t>
    </dgm:pt>
    <dgm:pt modelId="{DC6EE396-6A9E-49AE-9DC1-653C910C4765}" type="parTrans" cxnId="{DD0D76BF-BA82-486C-A789-054F2CB128FC}">
      <dgm:prSet/>
      <dgm:spPr/>
      <dgm:t>
        <a:bodyPr/>
        <a:lstStyle/>
        <a:p>
          <a:endParaRPr lang="en-GB"/>
        </a:p>
      </dgm:t>
    </dgm:pt>
    <dgm:pt modelId="{030B338B-61A1-4AE6-BCDE-63E3D2DDB108}" type="sibTrans" cxnId="{DD0D76BF-BA82-486C-A789-054F2CB128FC}">
      <dgm:prSet/>
      <dgm:spPr/>
      <dgm:t>
        <a:bodyPr/>
        <a:lstStyle/>
        <a:p>
          <a:endParaRPr lang="en-GB"/>
        </a:p>
      </dgm:t>
    </dgm:pt>
    <dgm:pt modelId="{02D09E04-4425-4ADA-9D8D-106A7212E2C1}">
      <dgm:prSet/>
      <dgm:spPr/>
      <dgm:t>
        <a:bodyPr/>
        <a:lstStyle/>
        <a:p>
          <a:r>
            <a:rPr lang="en-GB" dirty="0"/>
            <a:t>Positive initial user feedback</a:t>
          </a:r>
        </a:p>
      </dgm:t>
    </dgm:pt>
    <dgm:pt modelId="{49C70C72-866A-4F30-88AD-7CCE389F85D1}" type="parTrans" cxnId="{CB89F728-E532-4102-9FFC-9AE3E9F23A72}">
      <dgm:prSet/>
      <dgm:spPr/>
      <dgm:t>
        <a:bodyPr/>
        <a:lstStyle/>
        <a:p>
          <a:endParaRPr lang="en-GB"/>
        </a:p>
      </dgm:t>
    </dgm:pt>
    <dgm:pt modelId="{91CE697F-00D9-4499-9ADB-C838FDF55BC4}" type="sibTrans" cxnId="{CB89F728-E532-4102-9FFC-9AE3E9F23A72}">
      <dgm:prSet/>
      <dgm:spPr/>
      <dgm:t>
        <a:bodyPr/>
        <a:lstStyle/>
        <a:p>
          <a:endParaRPr lang="en-GB"/>
        </a:p>
      </dgm:t>
    </dgm:pt>
    <dgm:pt modelId="{51228A7B-BD84-4B27-BAE5-A4FF25DC4883}">
      <dgm:prSet/>
      <dgm:spPr/>
      <dgm:t>
        <a:bodyPr/>
        <a:lstStyle/>
        <a:p>
          <a:r>
            <a:rPr lang="en-GB" dirty="0"/>
            <a:t>Innovative retail technology solutions</a:t>
          </a:r>
        </a:p>
      </dgm:t>
    </dgm:pt>
    <dgm:pt modelId="{D58DFF92-91A6-4DFF-8F3E-81729AD47317}" type="parTrans" cxnId="{6B15D9F8-2E2F-4DB1-B944-EB8F3FA2D6C5}">
      <dgm:prSet/>
      <dgm:spPr/>
      <dgm:t>
        <a:bodyPr/>
        <a:lstStyle/>
        <a:p>
          <a:endParaRPr lang="en-GB"/>
        </a:p>
      </dgm:t>
    </dgm:pt>
    <dgm:pt modelId="{EE6C9EDB-9AE0-4034-8671-92322C7AFB29}" type="sibTrans" cxnId="{6B15D9F8-2E2F-4DB1-B944-EB8F3FA2D6C5}">
      <dgm:prSet/>
      <dgm:spPr/>
      <dgm:t>
        <a:bodyPr/>
        <a:lstStyle/>
        <a:p>
          <a:endParaRPr lang="en-GB"/>
        </a:p>
      </dgm:t>
    </dgm:pt>
    <dgm:pt modelId="{ACF76278-7C59-4BFB-BF11-E81A4ACB2481}">
      <dgm:prSet/>
      <dgm:spPr/>
      <dgm:t>
        <a:bodyPr/>
        <a:lstStyle/>
        <a:p>
          <a:r>
            <a:rPr lang="en-US" dirty="0"/>
            <a:t>High competition in the retail tech space</a:t>
          </a:r>
          <a:endParaRPr lang="en-GB" dirty="0"/>
        </a:p>
      </dgm:t>
    </dgm:pt>
    <dgm:pt modelId="{73B2B647-8FAA-412A-8AD3-E79D2FA239E6}" type="parTrans" cxnId="{31B87FA0-F773-4ABC-8B51-37AF773D76B4}">
      <dgm:prSet/>
      <dgm:spPr/>
      <dgm:t>
        <a:bodyPr/>
        <a:lstStyle/>
        <a:p>
          <a:endParaRPr lang="en-GB"/>
        </a:p>
      </dgm:t>
    </dgm:pt>
    <dgm:pt modelId="{3F292E18-5F9A-4231-A186-56ACBF8A1E36}" type="sibTrans" cxnId="{31B87FA0-F773-4ABC-8B51-37AF773D76B4}">
      <dgm:prSet/>
      <dgm:spPr/>
      <dgm:t>
        <a:bodyPr/>
        <a:lstStyle/>
        <a:p>
          <a:endParaRPr lang="en-GB"/>
        </a:p>
      </dgm:t>
    </dgm:pt>
    <dgm:pt modelId="{DBB37CE5-7AD3-44A0-B11A-EC988784CDBC}" type="pres">
      <dgm:prSet presAssocID="{F055E562-0F4A-4D8A-9DEB-47F631634A56}" presName="linear" presStyleCnt="0">
        <dgm:presLayoutVars>
          <dgm:animLvl val="lvl"/>
          <dgm:resizeHandles val="exact"/>
        </dgm:presLayoutVars>
      </dgm:prSet>
      <dgm:spPr/>
    </dgm:pt>
    <dgm:pt modelId="{BF9B9F12-2AD4-4571-8DF9-9A571A23D3D6}" type="pres">
      <dgm:prSet presAssocID="{D8A3D17C-F474-4BFB-9F09-3CB16677F0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7E99FA-A437-48EE-83E2-A4ACE8A065F3}" type="pres">
      <dgm:prSet presAssocID="{D8A3D17C-F474-4BFB-9F09-3CB16677F0E0}" presName="childText" presStyleLbl="revTx" presStyleIdx="0" presStyleCnt="2">
        <dgm:presLayoutVars>
          <dgm:bulletEnabled val="1"/>
        </dgm:presLayoutVars>
      </dgm:prSet>
      <dgm:spPr/>
    </dgm:pt>
    <dgm:pt modelId="{4CEC1565-C2BD-4A8F-A274-4C783FE48EA5}" type="pres">
      <dgm:prSet presAssocID="{80303871-8C69-48BC-B52A-F7C6261E9F6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E7F3C8-7C02-4B0A-8188-B82FCDB13C3C}" type="pres">
      <dgm:prSet presAssocID="{80303871-8C69-48BC-B52A-F7C6261E9F6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EF82219-DA1C-44D4-9610-2D6DE6344F52}" type="presOf" srcId="{80303871-8C69-48BC-B52A-F7C6261E9F62}" destId="{4CEC1565-C2BD-4A8F-A274-4C783FE48EA5}" srcOrd="0" destOrd="0" presId="urn:microsoft.com/office/officeart/2005/8/layout/vList2"/>
    <dgm:cxn modelId="{CB89F728-E532-4102-9FFC-9AE3E9F23A72}" srcId="{D8A3D17C-F474-4BFB-9F09-3CB16677F0E0}" destId="{02D09E04-4425-4ADA-9D8D-106A7212E2C1}" srcOrd="1" destOrd="0" parTransId="{49C70C72-866A-4F30-88AD-7CCE389F85D1}" sibTransId="{91CE697F-00D9-4499-9ADB-C838FDF55BC4}"/>
    <dgm:cxn modelId="{411CD251-F08A-4320-8412-BEA9883988B1}" type="presOf" srcId="{7D174523-658A-4D8A-8327-A2C1B7112B14}" destId="{D87E99FA-A437-48EE-83E2-A4ACE8A065F3}" srcOrd="0" destOrd="0" presId="urn:microsoft.com/office/officeart/2005/8/layout/vList2"/>
    <dgm:cxn modelId="{17F62D58-29E1-42FE-B4C5-C713B12CA503}" type="presOf" srcId="{F055E562-0F4A-4D8A-9DEB-47F631634A56}" destId="{DBB37CE5-7AD3-44A0-B11A-EC988784CDBC}" srcOrd="0" destOrd="0" presId="urn:microsoft.com/office/officeart/2005/8/layout/vList2"/>
    <dgm:cxn modelId="{31B87FA0-F773-4ABC-8B51-37AF773D76B4}" srcId="{80303871-8C69-48BC-B52A-F7C6261E9F62}" destId="{ACF76278-7C59-4BFB-BF11-E81A4ACB2481}" srcOrd="1" destOrd="0" parTransId="{73B2B647-8FAA-412A-8AD3-E79D2FA239E6}" sibTransId="{3F292E18-5F9A-4231-A186-56ACBF8A1E36}"/>
    <dgm:cxn modelId="{1C45D8B6-9427-46AC-8934-2146B912F4A6}" type="presOf" srcId="{51228A7B-BD84-4B27-BAE5-A4FF25DC4883}" destId="{D87E99FA-A437-48EE-83E2-A4ACE8A065F3}" srcOrd="0" destOrd="2" presId="urn:microsoft.com/office/officeart/2005/8/layout/vList2"/>
    <dgm:cxn modelId="{DD0D76BF-BA82-486C-A789-054F2CB128FC}" srcId="{80303871-8C69-48BC-B52A-F7C6261E9F62}" destId="{E1A18B09-B448-48AA-8E1B-044624CAAC00}" srcOrd="0" destOrd="0" parTransId="{DC6EE396-6A9E-49AE-9DC1-653C910C4765}" sibTransId="{030B338B-61A1-4AE6-BCDE-63E3D2DDB108}"/>
    <dgm:cxn modelId="{090610C4-B613-428E-B5F7-84581EF32D8D}" srcId="{D8A3D17C-F474-4BFB-9F09-3CB16677F0E0}" destId="{7D174523-658A-4D8A-8327-A2C1B7112B14}" srcOrd="0" destOrd="0" parTransId="{BE7E26F8-A21D-45B7-A141-68DFC0DEACD2}" sibTransId="{405E8D31-0411-42C9-BDAB-0DCEAECA0BEC}"/>
    <dgm:cxn modelId="{8FB3B4C9-AAA0-4754-A62C-63A8B2954F95}" type="presOf" srcId="{ACF76278-7C59-4BFB-BF11-E81A4ACB2481}" destId="{56E7F3C8-7C02-4B0A-8188-B82FCDB13C3C}" srcOrd="0" destOrd="1" presId="urn:microsoft.com/office/officeart/2005/8/layout/vList2"/>
    <dgm:cxn modelId="{29968BCD-5ECB-4850-84BA-A36DE7EDDBAF}" type="presOf" srcId="{E1A18B09-B448-48AA-8E1B-044624CAAC00}" destId="{56E7F3C8-7C02-4B0A-8188-B82FCDB13C3C}" srcOrd="0" destOrd="0" presId="urn:microsoft.com/office/officeart/2005/8/layout/vList2"/>
    <dgm:cxn modelId="{D944B4D8-53FF-4EC7-BEDC-55B4E657A52E}" srcId="{F055E562-0F4A-4D8A-9DEB-47F631634A56}" destId="{D8A3D17C-F474-4BFB-9F09-3CB16677F0E0}" srcOrd="0" destOrd="0" parTransId="{8ED644A2-4E34-489B-89D2-BA8B329065D6}" sibTransId="{A10C50EB-7190-443F-9155-3A64ECBB1A88}"/>
    <dgm:cxn modelId="{4AD9E9DB-3D12-43F0-857D-8F0C8A916E23}" type="presOf" srcId="{D8A3D17C-F474-4BFB-9F09-3CB16677F0E0}" destId="{BF9B9F12-2AD4-4571-8DF9-9A571A23D3D6}" srcOrd="0" destOrd="0" presId="urn:microsoft.com/office/officeart/2005/8/layout/vList2"/>
    <dgm:cxn modelId="{110F29F0-FB94-489E-AC77-C9B4EA097FE7}" srcId="{F055E562-0F4A-4D8A-9DEB-47F631634A56}" destId="{80303871-8C69-48BC-B52A-F7C6261E9F62}" srcOrd="1" destOrd="0" parTransId="{9ACD1079-6D52-40D6-9914-07A5643EBA1D}" sibTransId="{7C8D4D0F-05CA-4B93-949E-7029C30DC558}"/>
    <dgm:cxn modelId="{B4454FF6-5660-4F9A-B121-6197A106598B}" type="presOf" srcId="{02D09E04-4425-4ADA-9D8D-106A7212E2C1}" destId="{D87E99FA-A437-48EE-83E2-A4ACE8A065F3}" srcOrd="0" destOrd="1" presId="urn:microsoft.com/office/officeart/2005/8/layout/vList2"/>
    <dgm:cxn modelId="{6B15D9F8-2E2F-4DB1-B944-EB8F3FA2D6C5}" srcId="{D8A3D17C-F474-4BFB-9F09-3CB16677F0E0}" destId="{51228A7B-BD84-4B27-BAE5-A4FF25DC4883}" srcOrd="2" destOrd="0" parTransId="{D58DFF92-91A6-4DFF-8F3E-81729AD47317}" sibTransId="{EE6C9EDB-9AE0-4034-8671-92322C7AFB29}"/>
    <dgm:cxn modelId="{AF2B8CD8-7F3E-4ABB-948F-04A2E6FFFFA3}" type="presParOf" srcId="{DBB37CE5-7AD3-44A0-B11A-EC988784CDBC}" destId="{BF9B9F12-2AD4-4571-8DF9-9A571A23D3D6}" srcOrd="0" destOrd="0" presId="urn:microsoft.com/office/officeart/2005/8/layout/vList2"/>
    <dgm:cxn modelId="{9AF67DAF-8237-4FEF-87B5-EEDAFC402EFD}" type="presParOf" srcId="{DBB37CE5-7AD3-44A0-B11A-EC988784CDBC}" destId="{D87E99FA-A437-48EE-83E2-A4ACE8A065F3}" srcOrd="1" destOrd="0" presId="urn:microsoft.com/office/officeart/2005/8/layout/vList2"/>
    <dgm:cxn modelId="{B7B5F128-BD07-45FF-ACAD-EE2BDB2FC5AC}" type="presParOf" srcId="{DBB37CE5-7AD3-44A0-B11A-EC988784CDBC}" destId="{4CEC1565-C2BD-4A8F-A274-4C783FE48EA5}" srcOrd="2" destOrd="0" presId="urn:microsoft.com/office/officeart/2005/8/layout/vList2"/>
    <dgm:cxn modelId="{8E2F8EC4-ADB3-4876-8082-90080273BF23}" type="presParOf" srcId="{DBB37CE5-7AD3-44A0-B11A-EC988784CDBC}" destId="{56E7F3C8-7C02-4B0A-8188-B82FCDB13C3C}" srcOrd="3" destOrd="0" presId="urn:microsoft.com/office/officeart/2005/8/layout/vList2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7C4B6C8D-D5EF-4935-837A-1AC2955F9F5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39846DD-D8DC-45C6-A215-EB53450781E0}">
      <dgm:prSet phldrT="[Text]"/>
      <dgm:spPr/>
      <dgm:t>
        <a:bodyPr/>
        <a:lstStyle/>
        <a:p>
          <a:r>
            <a:rPr lang="en-US" dirty="0"/>
            <a:t>Business Idea: Community-based startup for impactful projects (e.g., high-scale terrarium for reducing global warming)</a:t>
          </a:r>
          <a:endParaRPr lang="en-GB" dirty="0"/>
        </a:p>
      </dgm:t>
    </dgm:pt>
    <dgm:pt modelId="{1D641F13-A5A1-4211-BBF1-849341AAA3F6}" type="parTrans" cxnId="{4364AB7A-FA96-4195-91A2-CB3424DC4892}">
      <dgm:prSet/>
      <dgm:spPr/>
      <dgm:t>
        <a:bodyPr/>
        <a:lstStyle/>
        <a:p>
          <a:endParaRPr lang="en-GB"/>
        </a:p>
      </dgm:t>
    </dgm:pt>
    <dgm:pt modelId="{921B7B3D-4CA7-431B-8E16-BB72DEF72E15}" type="sibTrans" cxnId="{4364AB7A-FA96-4195-91A2-CB3424DC4892}">
      <dgm:prSet/>
      <dgm:spPr/>
      <dgm:t>
        <a:bodyPr/>
        <a:lstStyle/>
        <a:p>
          <a:endParaRPr lang="en-GB"/>
        </a:p>
      </dgm:t>
    </dgm:pt>
    <dgm:pt modelId="{BA1F2A9D-79C1-4BB8-996A-C9B82214D437}">
      <dgm:prSet phldrT="[Text]"/>
      <dgm:spPr/>
      <dgm:t>
        <a:bodyPr/>
        <a:lstStyle/>
        <a:p>
          <a:r>
            <a:rPr lang="en-GB" dirty="0"/>
            <a:t>Stage: Validation</a:t>
          </a:r>
        </a:p>
      </dgm:t>
    </dgm:pt>
    <dgm:pt modelId="{C1A2B2BC-FF8C-4843-BE78-4B6424960A9C}" type="parTrans" cxnId="{F0F811E1-4798-400F-8851-BBCE8FF667C5}">
      <dgm:prSet/>
      <dgm:spPr/>
      <dgm:t>
        <a:bodyPr/>
        <a:lstStyle/>
        <a:p>
          <a:endParaRPr lang="en-GB"/>
        </a:p>
      </dgm:t>
    </dgm:pt>
    <dgm:pt modelId="{BD266C75-29E5-4201-B2AD-890CA71EC4E8}" type="sibTrans" cxnId="{F0F811E1-4798-400F-8851-BBCE8FF667C5}">
      <dgm:prSet/>
      <dgm:spPr/>
      <dgm:t>
        <a:bodyPr/>
        <a:lstStyle/>
        <a:p>
          <a:endParaRPr lang="en-GB"/>
        </a:p>
      </dgm:t>
    </dgm:pt>
    <dgm:pt modelId="{1D73E510-2A8F-4C7B-92C0-13DAB03257A2}">
      <dgm:prSet phldrT="[Text]"/>
      <dgm:spPr/>
      <dgm:t>
        <a:bodyPr/>
        <a:lstStyle/>
        <a:p>
          <a:r>
            <a:rPr lang="en-GB" dirty="0"/>
            <a:t>Ability to Pay: High</a:t>
          </a:r>
        </a:p>
      </dgm:t>
    </dgm:pt>
    <dgm:pt modelId="{665FBA64-32CA-4FD3-A3BB-93FBC7BCFA26}" type="parTrans" cxnId="{421B6B24-9FD1-4470-8B42-22FF54AD4796}">
      <dgm:prSet/>
      <dgm:spPr/>
      <dgm:t>
        <a:bodyPr/>
        <a:lstStyle/>
        <a:p>
          <a:endParaRPr lang="en-GB"/>
        </a:p>
      </dgm:t>
    </dgm:pt>
    <dgm:pt modelId="{ADA51213-5C40-43EF-8FB7-607E8EA01B43}" type="sibTrans" cxnId="{421B6B24-9FD1-4470-8B42-22FF54AD4796}">
      <dgm:prSet/>
      <dgm:spPr/>
      <dgm:t>
        <a:bodyPr/>
        <a:lstStyle/>
        <a:p>
          <a:endParaRPr lang="en-GB"/>
        </a:p>
      </dgm:t>
    </dgm:pt>
    <dgm:pt modelId="{9287A67F-0197-4D7B-815A-302C72A09874}" type="pres">
      <dgm:prSet presAssocID="{7C4B6C8D-D5EF-4935-837A-1AC2955F9F50}" presName="Name0" presStyleCnt="0">
        <dgm:presLayoutVars>
          <dgm:dir/>
          <dgm:resizeHandles val="exact"/>
        </dgm:presLayoutVars>
      </dgm:prSet>
      <dgm:spPr/>
    </dgm:pt>
    <dgm:pt modelId="{664DE80D-DF89-47DE-87C8-BFD41AAF74C2}" type="pres">
      <dgm:prSet presAssocID="{739846DD-D8DC-45C6-A215-EB53450781E0}" presName="composite" presStyleCnt="0"/>
      <dgm:spPr/>
    </dgm:pt>
    <dgm:pt modelId="{5B93E583-5E47-47A4-868D-BD05C6F00CEC}" type="pres">
      <dgm:prSet presAssocID="{739846DD-D8DC-45C6-A215-EB53450781E0}" presName="rect1" presStyleLbl="trAlignAcc1" presStyleIdx="0" presStyleCnt="3">
        <dgm:presLayoutVars>
          <dgm:bulletEnabled val="1"/>
        </dgm:presLayoutVars>
      </dgm:prSet>
      <dgm:spPr/>
    </dgm:pt>
    <dgm:pt modelId="{3ABC91A2-9AB7-49EB-8101-2F7ABC156EFE}" type="pres">
      <dgm:prSet presAssocID="{739846DD-D8DC-45C6-A215-EB53450781E0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</dgm:pt>
    <dgm:pt modelId="{2D55D7CB-096A-4137-AE99-E1D71CE6D765}" type="pres">
      <dgm:prSet presAssocID="{921B7B3D-4CA7-431B-8E16-BB72DEF72E15}" presName="sibTrans" presStyleCnt="0"/>
      <dgm:spPr/>
    </dgm:pt>
    <dgm:pt modelId="{4D2D11A6-D900-438B-8498-FD6981B4F90B}" type="pres">
      <dgm:prSet presAssocID="{BA1F2A9D-79C1-4BB8-996A-C9B82214D437}" presName="composite" presStyleCnt="0"/>
      <dgm:spPr/>
    </dgm:pt>
    <dgm:pt modelId="{9A2CBD20-04C0-4D2B-A6EC-AE884746D345}" type="pres">
      <dgm:prSet presAssocID="{BA1F2A9D-79C1-4BB8-996A-C9B82214D437}" presName="rect1" presStyleLbl="trAlignAcc1" presStyleIdx="1" presStyleCnt="3">
        <dgm:presLayoutVars>
          <dgm:bulletEnabled val="1"/>
        </dgm:presLayoutVars>
      </dgm:prSet>
      <dgm:spPr/>
    </dgm:pt>
    <dgm:pt modelId="{E2D5EF69-3007-4F0B-AB07-8A816D8ACBB6}" type="pres">
      <dgm:prSet presAssocID="{BA1F2A9D-79C1-4BB8-996A-C9B82214D437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0CD3063-8FAE-4F21-BAEE-ACD5940C9F4B}" type="pres">
      <dgm:prSet presAssocID="{BD266C75-29E5-4201-B2AD-890CA71EC4E8}" presName="sibTrans" presStyleCnt="0"/>
      <dgm:spPr/>
    </dgm:pt>
    <dgm:pt modelId="{15CF026F-3D3E-4596-83C5-641C0CCCEC8B}" type="pres">
      <dgm:prSet presAssocID="{1D73E510-2A8F-4C7B-92C0-13DAB03257A2}" presName="composite" presStyleCnt="0"/>
      <dgm:spPr/>
    </dgm:pt>
    <dgm:pt modelId="{C22DDE57-A8A6-4E58-BD9E-AA1868C7B45D}" type="pres">
      <dgm:prSet presAssocID="{1D73E510-2A8F-4C7B-92C0-13DAB03257A2}" presName="rect1" presStyleLbl="trAlignAcc1" presStyleIdx="2" presStyleCnt="3">
        <dgm:presLayoutVars>
          <dgm:bulletEnabled val="1"/>
        </dgm:presLayoutVars>
      </dgm:prSet>
      <dgm:spPr/>
    </dgm:pt>
    <dgm:pt modelId="{2946E452-4B70-4EDF-87F9-A451CF6F1715}" type="pres">
      <dgm:prSet presAssocID="{1D73E510-2A8F-4C7B-92C0-13DAB03257A2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</dgm:ptLst>
  <dgm:cxnLst>
    <dgm:cxn modelId="{B5C67618-019D-41FC-8579-7CEA7C7D2A14}" type="presOf" srcId="{1D73E510-2A8F-4C7B-92C0-13DAB03257A2}" destId="{C22DDE57-A8A6-4E58-BD9E-AA1868C7B45D}" srcOrd="0" destOrd="0" presId="urn:microsoft.com/office/officeart/2008/layout/PictureStrips"/>
    <dgm:cxn modelId="{421B6B24-9FD1-4470-8B42-22FF54AD4796}" srcId="{7C4B6C8D-D5EF-4935-837A-1AC2955F9F50}" destId="{1D73E510-2A8F-4C7B-92C0-13DAB03257A2}" srcOrd="2" destOrd="0" parTransId="{665FBA64-32CA-4FD3-A3BB-93FBC7BCFA26}" sibTransId="{ADA51213-5C40-43EF-8FB7-607E8EA01B43}"/>
    <dgm:cxn modelId="{207D303F-7BC8-4B5F-B9E6-CF37CC7D2220}" type="presOf" srcId="{7C4B6C8D-D5EF-4935-837A-1AC2955F9F50}" destId="{9287A67F-0197-4D7B-815A-302C72A09874}" srcOrd="0" destOrd="0" presId="urn:microsoft.com/office/officeart/2008/layout/PictureStrips"/>
    <dgm:cxn modelId="{5E6E7979-FD4C-42A6-93A2-472CD8101943}" type="presOf" srcId="{739846DD-D8DC-45C6-A215-EB53450781E0}" destId="{5B93E583-5E47-47A4-868D-BD05C6F00CEC}" srcOrd="0" destOrd="0" presId="urn:microsoft.com/office/officeart/2008/layout/PictureStrips"/>
    <dgm:cxn modelId="{4364AB7A-FA96-4195-91A2-CB3424DC4892}" srcId="{7C4B6C8D-D5EF-4935-837A-1AC2955F9F50}" destId="{739846DD-D8DC-45C6-A215-EB53450781E0}" srcOrd="0" destOrd="0" parTransId="{1D641F13-A5A1-4211-BBF1-849341AAA3F6}" sibTransId="{921B7B3D-4CA7-431B-8E16-BB72DEF72E15}"/>
    <dgm:cxn modelId="{F0F811E1-4798-400F-8851-BBCE8FF667C5}" srcId="{7C4B6C8D-D5EF-4935-837A-1AC2955F9F50}" destId="{BA1F2A9D-79C1-4BB8-996A-C9B82214D437}" srcOrd="1" destOrd="0" parTransId="{C1A2B2BC-FF8C-4843-BE78-4B6424960A9C}" sibTransId="{BD266C75-29E5-4201-B2AD-890CA71EC4E8}"/>
    <dgm:cxn modelId="{F3DF97E3-9659-4BD8-8467-79183DCEA507}" type="presOf" srcId="{BA1F2A9D-79C1-4BB8-996A-C9B82214D437}" destId="{9A2CBD20-04C0-4D2B-A6EC-AE884746D345}" srcOrd="0" destOrd="0" presId="urn:microsoft.com/office/officeart/2008/layout/PictureStrips"/>
    <dgm:cxn modelId="{F7CBC0E1-A137-45E0-9E7D-065AF9CE991F}" type="presParOf" srcId="{9287A67F-0197-4D7B-815A-302C72A09874}" destId="{664DE80D-DF89-47DE-87C8-BFD41AAF74C2}" srcOrd="0" destOrd="0" presId="urn:microsoft.com/office/officeart/2008/layout/PictureStrips"/>
    <dgm:cxn modelId="{44E3F3B2-2563-4ECC-9601-0347439145AA}" type="presParOf" srcId="{664DE80D-DF89-47DE-87C8-BFD41AAF74C2}" destId="{5B93E583-5E47-47A4-868D-BD05C6F00CEC}" srcOrd="0" destOrd="0" presId="urn:microsoft.com/office/officeart/2008/layout/PictureStrips"/>
    <dgm:cxn modelId="{5244A72C-653B-41EE-A81B-9D610EE7CC64}" type="presParOf" srcId="{664DE80D-DF89-47DE-87C8-BFD41AAF74C2}" destId="{3ABC91A2-9AB7-49EB-8101-2F7ABC156EFE}" srcOrd="1" destOrd="0" presId="urn:microsoft.com/office/officeart/2008/layout/PictureStrips"/>
    <dgm:cxn modelId="{C69974A4-3935-4DD8-98CC-70BDCD804DB3}" type="presParOf" srcId="{9287A67F-0197-4D7B-815A-302C72A09874}" destId="{2D55D7CB-096A-4137-AE99-E1D71CE6D765}" srcOrd="1" destOrd="0" presId="urn:microsoft.com/office/officeart/2008/layout/PictureStrips"/>
    <dgm:cxn modelId="{95849442-B092-4615-830D-9660A9341E53}" type="presParOf" srcId="{9287A67F-0197-4D7B-815A-302C72A09874}" destId="{4D2D11A6-D900-438B-8498-FD6981B4F90B}" srcOrd="2" destOrd="0" presId="urn:microsoft.com/office/officeart/2008/layout/PictureStrips"/>
    <dgm:cxn modelId="{EEB0DB19-4867-4972-BD6F-9B9C329C1AAA}" type="presParOf" srcId="{4D2D11A6-D900-438B-8498-FD6981B4F90B}" destId="{9A2CBD20-04C0-4D2B-A6EC-AE884746D345}" srcOrd="0" destOrd="0" presId="urn:microsoft.com/office/officeart/2008/layout/PictureStrips"/>
    <dgm:cxn modelId="{81A2D593-2B59-4B74-BC06-5CB477A342AE}" type="presParOf" srcId="{4D2D11A6-D900-438B-8498-FD6981B4F90B}" destId="{E2D5EF69-3007-4F0B-AB07-8A816D8ACBB6}" srcOrd="1" destOrd="0" presId="urn:microsoft.com/office/officeart/2008/layout/PictureStrips"/>
    <dgm:cxn modelId="{49A7B207-E16B-41DD-8CBE-DAC376027E1D}" type="presParOf" srcId="{9287A67F-0197-4D7B-815A-302C72A09874}" destId="{D0CD3063-8FAE-4F21-BAEE-ACD5940C9F4B}" srcOrd="3" destOrd="0" presId="urn:microsoft.com/office/officeart/2008/layout/PictureStrips"/>
    <dgm:cxn modelId="{D8E73056-BB8D-4752-841C-DB54585CB6A3}" type="presParOf" srcId="{9287A67F-0197-4D7B-815A-302C72A09874}" destId="{15CF026F-3D3E-4596-83C5-641C0CCCEC8B}" srcOrd="4" destOrd="0" presId="urn:microsoft.com/office/officeart/2008/layout/PictureStrips"/>
    <dgm:cxn modelId="{5D3293C4-5C53-4582-ADF8-5A9C0DD733A3}" type="presParOf" srcId="{15CF026F-3D3E-4596-83C5-641C0CCCEC8B}" destId="{C22DDE57-A8A6-4E58-BD9E-AA1868C7B45D}" srcOrd="0" destOrd="0" presId="urn:microsoft.com/office/officeart/2008/layout/PictureStrips"/>
    <dgm:cxn modelId="{F5FA52F9-9E4A-4833-B4D7-B79E6DCF32D5}" type="presParOf" srcId="{15CF026F-3D3E-4596-83C5-641C0CCCEC8B}" destId="{2946E452-4B70-4EDF-87F9-A451CF6F1715}" srcOrd="1" destOrd="0" presId="urn:microsoft.com/office/officeart/2008/layout/PictureStrips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F055E562-0F4A-4D8A-9DEB-47F631634A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8A3D17C-F474-4BFB-9F09-3CB16677F0E0}">
      <dgm:prSet phldrT="[Text]"/>
      <dgm:spPr/>
      <dgm:t>
        <a:bodyPr/>
        <a:lstStyle/>
        <a:p>
          <a:r>
            <a:rPr lang="en-GB" dirty="0"/>
            <a:t>Strengths</a:t>
          </a:r>
        </a:p>
      </dgm:t>
    </dgm:pt>
    <dgm:pt modelId="{8ED644A2-4E34-489B-89D2-BA8B329065D6}" type="parTrans" cxnId="{D944B4D8-53FF-4EC7-BEDC-55B4E657A52E}">
      <dgm:prSet/>
      <dgm:spPr/>
      <dgm:t>
        <a:bodyPr/>
        <a:lstStyle/>
        <a:p>
          <a:endParaRPr lang="en-GB"/>
        </a:p>
      </dgm:t>
    </dgm:pt>
    <dgm:pt modelId="{A10C50EB-7190-443F-9155-3A64ECBB1A88}" type="sibTrans" cxnId="{D944B4D8-53FF-4EC7-BEDC-55B4E657A52E}">
      <dgm:prSet/>
      <dgm:spPr/>
      <dgm:t>
        <a:bodyPr/>
        <a:lstStyle/>
        <a:p>
          <a:endParaRPr lang="en-GB"/>
        </a:p>
      </dgm:t>
    </dgm:pt>
    <dgm:pt modelId="{7D174523-658A-4D8A-8327-A2C1B7112B14}">
      <dgm:prSet phldrT="[Text]"/>
      <dgm:spPr/>
      <dgm:t>
        <a:bodyPr/>
        <a:lstStyle/>
        <a:p>
          <a:r>
            <a:rPr lang="en-GB"/>
            <a:t>High market potential</a:t>
          </a:r>
          <a:endParaRPr lang="en-GB" dirty="0"/>
        </a:p>
      </dgm:t>
    </dgm:pt>
    <dgm:pt modelId="{BE7E26F8-A21D-45B7-A141-68DFC0DEACD2}" type="parTrans" cxnId="{090610C4-B613-428E-B5F7-84581EF32D8D}">
      <dgm:prSet/>
      <dgm:spPr/>
      <dgm:t>
        <a:bodyPr/>
        <a:lstStyle/>
        <a:p>
          <a:endParaRPr lang="en-GB"/>
        </a:p>
      </dgm:t>
    </dgm:pt>
    <dgm:pt modelId="{405E8D31-0411-42C9-BDAB-0DCEAECA0BEC}" type="sibTrans" cxnId="{090610C4-B613-428E-B5F7-84581EF32D8D}">
      <dgm:prSet/>
      <dgm:spPr/>
      <dgm:t>
        <a:bodyPr/>
        <a:lstStyle/>
        <a:p>
          <a:endParaRPr lang="en-GB"/>
        </a:p>
      </dgm:t>
    </dgm:pt>
    <dgm:pt modelId="{80303871-8C69-48BC-B52A-F7C6261E9F62}">
      <dgm:prSet phldrT="[Text]"/>
      <dgm:spPr/>
      <dgm:t>
        <a:bodyPr/>
        <a:lstStyle/>
        <a:p>
          <a:r>
            <a:rPr lang="en-GB" dirty="0"/>
            <a:t>Weaknesses</a:t>
          </a:r>
        </a:p>
      </dgm:t>
    </dgm:pt>
    <dgm:pt modelId="{9ACD1079-6D52-40D6-9914-07A5643EBA1D}" type="parTrans" cxnId="{110F29F0-FB94-489E-AC77-C9B4EA097FE7}">
      <dgm:prSet/>
      <dgm:spPr/>
      <dgm:t>
        <a:bodyPr/>
        <a:lstStyle/>
        <a:p>
          <a:endParaRPr lang="en-GB"/>
        </a:p>
      </dgm:t>
    </dgm:pt>
    <dgm:pt modelId="{7C8D4D0F-05CA-4B93-949E-7029C30DC558}" type="sibTrans" cxnId="{110F29F0-FB94-489E-AC77-C9B4EA097FE7}">
      <dgm:prSet/>
      <dgm:spPr/>
      <dgm:t>
        <a:bodyPr/>
        <a:lstStyle/>
        <a:p>
          <a:endParaRPr lang="en-GB"/>
        </a:p>
      </dgm:t>
    </dgm:pt>
    <dgm:pt modelId="{E1A18B09-B448-48AA-8E1B-044624CAAC00}">
      <dgm:prSet phldrT="[Text]"/>
      <dgm:spPr/>
      <dgm:t>
        <a:bodyPr/>
        <a:lstStyle/>
        <a:p>
          <a:r>
            <a:rPr lang="en-GB"/>
            <a:t>Long project timelines</a:t>
          </a:r>
          <a:endParaRPr lang="en-GB" dirty="0"/>
        </a:p>
      </dgm:t>
    </dgm:pt>
    <dgm:pt modelId="{DC6EE396-6A9E-49AE-9DC1-653C910C4765}" type="parTrans" cxnId="{DD0D76BF-BA82-486C-A789-054F2CB128FC}">
      <dgm:prSet/>
      <dgm:spPr/>
      <dgm:t>
        <a:bodyPr/>
        <a:lstStyle/>
        <a:p>
          <a:endParaRPr lang="en-GB"/>
        </a:p>
      </dgm:t>
    </dgm:pt>
    <dgm:pt modelId="{030B338B-61A1-4AE6-BCDE-63E3D2DDB108}" type="sibTrans" cxnId="{DD0D76BF-BA82-486C-A789-054F2CB128FC}">
      <dgm:prSet/>
      <dgm:spPr/>
      <dgm:t>
        <a:bodyPr/>
        <a:lstStyle/>
        <a:p>
          <a:endParaRPr lang="en-GB"/>
        </a:p>
      </dgm:t>
    </dgm:pt>
    <dgm:pt modelId="{71160FB2-F95B-4CEA-B080-212E0B28D535}">
      <dgm:prSet/>
      <dgm:spPr/>
      <dgm:t>
        <a:bodyPr/>
        <a:lstStyle/>
        <a:p>
          <a:r>
            <a:rPr lang="en-GB" dirty="0"/>
            <a:t>Positive initial user feedback</a:t>
          </a:r>
        </a:p>
      </dgm:t>
    </dgm:pt>
    <dgm:pt modelId="{A3C77AEE-24F0-405B-AF56-EBCBFE1B4FC7}" type="parTrans" cxnId="{C685FB66-5E43-4314-BD03-ED3796501DD4}">
      <dgm:prSet/>
      <dgm:spPr/>
      <dgm:t>
        <a:bodyPr/>
        <a:lstStyle/>
        <a:p>
          <a:endParaRPr lang="en-GB"/>
        </a:p>
      </dgm:t>
    </dgm:pt>
    <dgm:pt modelId="{A85EA7E0-67BD-429C-AA47-5D577C8459D7}" type="sibTrans" cxnId="{C685FB66-5E43-4314-BD03-ED3796501DD4}">
      <dgm:prSet/>
      <dgm:spPr/>
      <dgm:t>
        <a:bodyPr/>
        <a:lstStyle/>
        <a:p>
          <a:endParaRPr lang="en-GB"/>
        </a:p>
      </dgm:t>
    </dgm:pt>
    <dgm:pt modelId="{608C6F99-9A89-4C9D-A339-D6D96488B008}">
      <dgm:prSet/>
      <dgm:spPr/>
      <dgm:t>
        <a:bodyPr/>
        <a:lstStyle/>
        <a:p>
          <a:r>
            <a:rPr lang="en-GB" dirty="0"/>
            <a:t>Strong focus on environmental impact</a:t>
          </a:r>
        </a:p>
      </dgm:t>
    </dgm:pt>
    <dgm:pt modelId="{3B5F536E-EDEE-4133-A586-6A7201F41073}" type="parTrans" cxnId="{65B32503-1EF2-43CE-A511-D61E8962350F}">
      <dgm:prSet/>
      <dgm:spPr/>
      <dgm:t>
        <a:bodyPr/>
        <a:lstStyle/>
        <a:p>
          <a:endParaRPr lang="en-GB"/>
        </a:p>
      </dgm:t>
    </dgm:pt>
    <dgm:pt modelId="{42CE61C8-2C1F-432A-9AB9-D28CEE729789}" type="sibTrans" cxnId="{65B32503-1EF2-43CE-A511-D61E8962350F}">
      <dgm:prSet/>
      <dgm:spPr/>
      <dgm:t>
        <a:bodyPr/>
        <a:lstStyle/>
        <a:p>
          <a:endParaRPr lang="en-GB"/>
        </a:p>
      </dgm:t>
    </dgm:pt>
    <dgm:pt modelId="{C7E171EB-CF24-4263-B19C-CAA5985500F9}">
      <dgm:prSet/>
      <dgm:spPr/>
      <dgm:t>
        <a:bodyPr/>
        <a:lstStyle/>
        <a:p>
          <a:r>
            <a:rPr lang="en-US" dirty="0"/>
            <a:t>High competition in the community-based project space</a:t>
          </a:r>
          <a:endParaRPr lang="en-GB" dirty="0"/>
        </a:p>
      </dgm:t>
    </dgm:pt>
    <dgm:pt modelId="{50C2431B-B749-465B-8D39-480C16971014}" type="parTrans" cxnId="{4869844C-5485-42E6-8A9E-96B4BE7F4864}">
      <dgm:prSet/>
      <dgm:spPr/>
      <dgm:t>
        <a:bodyPr/>
        <a:lstStyle/>
        <a:p>
          <a:endParaRPr lang="en-GB"/>
        </a:p>
      </dgm:t>
    </dgm:pt>
    <dgm:pt modelId="{C04BC18E-23FC-42C9-94A7-2E4DB3EBE7AE}" type="sibTrans" cxnId="{4869844C-5485-42E6-8A9E-96B4BE7F4864}">
      <dgm:prSet/>
      <dgm:spPr/>
      <dgm:t>
        <a:bodyPr/>
        <a:lstStyle/>
        <a:p>
          <a:endParaRPr lang="en-GB"/>
        </a:p>
      </dgm:t>
    </dgm:pt>
    <dgm:pt modelId="{DBB37CE5-7AD3-44A0-B11A-EC988784CDBC}" type="pres">
      <dgm:prSet presAssocID="{F055E562-0F4A-4D8A-9DEB-47F631634A56}" presName="linear" presStyleCnt="0">
        <dgm:presLayoutVars>
          <dgm:animLvl val="lvl"/>
          <dgm:resizeHandles val="exact"/>
        </dgm:presLayoutVars>
      </dgm:prSet>
      <dgm:spPr/>
    </dgm:pt>
    <dgm:pt modelId="{BF9B9F12-2AD4-4571-8DF9-9A571A23D3D6}" type="pres">
      <dgm:prSet presAssocID="{D8A3D17C-F474-4BFB-9F09-3CB16677F0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7E99FA-A437-48EE-83E2-A4ACE8A065F3}" type="pres">
      <dgm:prSet presAssocID="{D8A3D17C-F474-4BFB-9F09-3CB16677F0E0}" presName="childText" presStyleLbl="revTx" presStyleIdx="0" presStyleCnt="2">
        <dgm:presLayoutVars>
          <dgm:bulletEnabled val="1"/>
        </dgm:presLayoutVars>
      </dgm:prSet>
      <dgm:spPr/>
    </dgm:pt>
    <dgm:pt modelId="{4CEC1565-C2BD-4A8F-A274-4C783FE48EA5}" type="pres">
      <dgm:prSet presAssocID="{80303871-8C69-48BC-B52A-F7C6261E9F6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E7F3C8-7C02-4B0A-8188-B82FCDB13C3C}" type="pres">
      <dgm:prSet presAssocID="{80303871-8C69-48BC-B52A-F7C6261E9F6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5B32503-1EF2-43CE-A511-D61E8962350F}" srcId="{D8A3D17C-F474-4BFB-9F09-3CB16677F0E0}" destId="{608C6F99-9A89-4C9D-A339-D6D96488B008}" srcOrd="2" destOrd="0" parTransId="{3B5F536E-EDEE-4133-A586-6A7201F41073}" sibTransId="{42CE61C8-2C1F-432A-9AB9-D28CEE729789}"/>
    <dgm:cxn modelId="{67D74404-16E6-429B-ADA1-D6C63D41F282}" type="presOf" srcId="{C7E171EB-CF24-4263-B19C-CAA5985500F9}" destId="{56E7F3C8-7C02-4B0A-8188-B82FCDB13C3C}" srcOrd="0" destOrd="1" presId="urn:microsoft.com/office/officeart/2005/8/layout/vList2"/>
    <dgm:cxn modelId="{1EF82219-DA1C-44D4-9610-2D6DE6344F52}" type="presOf" srcId="{80303871-8C69-48BC-B52A-F7C6261E9F62}" destId="{4CEC1565-C2BD-4A8F-A274-4C783FE48EA5}" srcOrd="0" destOrd="0" presId="urn:microsoft.com/office/officeart/2005/8/layout/vList2"/>
    <dgm:cxn modelId="{C818D21B-9C2C-4010-A726-DE02E324F8D8}" type="presOf" srcId="{71160FB2-F95B-4CEA-B080-212E0B28D535}" destId="{D87E99FA-A437-48EE-83E2-A4ACE8A065F3}" srcOrd="0" destOrd="1" presId="urn:microsoft.com/office/officeart/2005/8/layout/vList2"/>
    <dgm:cxn modelId="{C685FB66-5E43-4314-BD03-ED3796501DD4}" srcId="{D8A3D17C-F474-4BFB-9F09-3CB16677F0E0}" destId="{71160FB2-F95B-4CEA-B080-212E0B28D535}" srcOrd="1" destOrd="0" parTransId="{A3C77AEE-24F0-405B-AF56-EBCBFE1B4FC7}" sibTransId="{A85EA7E0-67BD-429C-AA47-5D577C8459D7}"/>
    <dgm:cxn modelId="{4869844C-5485-42E6-8A9E-96B4BE7F4864}" srcId="{80303871-8C69-48BC-B52A-F7C6261E9F62}" destId="{C7E171EB-CF24-4263-B19C-CAA5985500F9}" srcOrd="1" destOrd="0" parTransId="{50C2431B-B749-465B-8D39-480C16971014}" sibTransId="{C04BC18E-23FC-42C9-94A7-2E4DB3EBE7AE}"/>
    <dgm:cxn modelId="{411CD251-F08A-4320-8412-BEA9883988B1}" type="presOf" srcId="{7D174523-658A-4D8A-8327-A2C1B7112B14}" destId="{D87E99FA-A437-48EE-83E2-A4ACE8A065F3}" srcOrd="0" destOrd="0" presId="urn:microsoft.com/office/officeart/2005/8/layout/vList2"/>
    <dgm:cxn modelId="{6A04BD54-D16C-4102-9687-4C870F5DE0C9}" type="presOf" srcId="{608C6F99-9A89-4C9D-A339-D6D96488B008}" destId="{D87E99FA-A437-48EE-83E2-A4ACE8A065F3}" srcOrd="0" destOrd="2" presId="urn:microsoft.com/office/officeart/2005/8/layout/vList2"/>
    <dgm:cxn modelId="{17F62D58-29E1-42FE-B4C5-C713B12CA503}" type="presOf" srcId="{F055E562-0F4A-4D8A-9DEB-47F631634A56}" destId="{DBB37CE5-7AD3-44A0-B11A-EC988784CDBC}" srcOrd="0" destOrd="0" presId="urn:microsoft.com/office/officeart/2005/8/layout/vList2"/>
    <dgm:cxn modelId="{DD0D76BF-BA82-486C-A789-054F2CB128FC}" srcId="{80303871-8C69-48BC-B52A-F7C6261E9F62}" destId="{E1A18B09-B448-48AA-8E1B-044624CAAC00}" srcOrd="0" destOrd="0" parTransId="{DC6EE396-6A9E-49AE-9DC1-653C910C4765}" sibTransId="{030B338B-61A1-4AE6-BCDE-63E3D2DDB108}"/>
    <dgm:cxn modelId="{090610C4-B613-428E-B5F7-84581EF32D8D}" srcId="{D8A3D17C-F474-4BFB-9F09-3CB16677F0E0}" destId="{7D174523-658A-4D8A-8327-A2C1B7112B14}" srcOrd="0" destOrd="0" parTransId="{BE7E26F8-A21D-45B7-A141-68DFC0DEACD2}" sibTransId="{405E8D31-0411-42C9-BDAB-0DCEAECA0BEC}"/>
    <dgm:cxn modelId="{29968BCD-5ECB-4850-84BA-A36DE7EDDBAF}" type="presOf" srcId="{E1A18B09-B448-48AA-8E1B-044624CAAC00}" destId="{56E7F3C8-7C02-4B0A-8188-B82FCDB13C3C}" srcOrd="0" destOrd="0" presId="urn:microsoft.com/office/officeart/2005/8/layout/vList2"/>
    <dgm:cxn modelId="{D944B4D8-53FF-4EC7-BEDC-55B4E657A52E}" srcId="{F055E562-0F4A-4D8A-9DEB-47F631634A56}" destId="{D8A3D17C-F474-4BFB-9F09-3CB16677F0E0}" srcOrd="0" destOrd="0" parTransId="{8ED644A2-4E34-489B-89D2-BA8B329065D6}" sibTransId="{A10C50EB-7190-443F-9155-3A64ECBB1A88}"/>
    <dgm:cxn modelId="{4AD9E9DB-3D12-43F0-857D-8F0C8A916E23}" type="presOf" srcId="{D8A3D17C-F474-4BFB-9F09-3CB16677F0E0}" destId="{BF9B9F12-2AD4-4571-8DF9-9A571A23D3D6}" srcOrd="0" destOrd="0" presId="urn:microsoft.com/office/officeart/2005/8/layout/vList2"/>
    <dgm:cxn modelId="{110F29F0-FB94-489E-AC77-C9B4EA097FE7}" srcId="{F055E562-0F4A-4D8A-9DEB-47F631634A56}" destId="{80303871-8C69-48BC-B52A-F7C6261E9F62}" srcOrd="1" destOrd="0" parTransId="{9ACD1079-6D52-40D6-9914-07A5643EBA1D}" sibTransId="{7C8D4D0F-05CA-4B93-949E-7029C30DC558}"/>
    <dgm:cxn modelId="{AF2B8CD8-7F3E-4ABB-948F-04A2E6FFFFA3}" type="presParOf" srcId="{DBB37CE5-7AD3-44A0-B11A-EC988784CDBC}" destId="{BF9B9F12-2AD4-4571-8DF9-9A571A23D3D6}" srcOrd="0" destOrd="0" presId="urn:microsoft.com/office/officeart/2005/8/layout/vList2"/>
    <dgm:cxn modelId="{9AF67DAF-8237-4FEF-87B5-EEDAFC402EFD}" type="presParOf" srcId="{DBB37CE5-7AD3-44A0-B11A-EC988784CDBC}" destId="{D87E99FA-A437-48EE-83E2-A4ACE8A065F3}" srcOrd="1" destOrd="0" presId="urn:microsoft.com/office/officeart/2005/8/layout/vList2"/>
    <dgm:cxn modelId="{B7B5F128-BD07-45FF-ACAD-EE2BDB2FC5AC}" type="presParOf" srcId="{DBB37CE5-7AD3-44A0-B11A-EC988784CDBC}" destId="{4CEC1565-C2BD-4A8F-A274-4C783FE48EA5}" srcOrd="2" destOrd="0" presId="urn:microsoft.com/office/officeart/2005/8/layout/vList2"/>
    <dgm:cxn modelId="{8E2F8EC4-ADB3-4876-8082-90080273BF23}" type="presParOf" srcId="{DBB37CE5-7AD3-44A0-B11A-EC988784CDBC}" destId="{56E7F3C8-7C02-4B0A-8188-B82FCDB13C3C}" srcOrd="3" destOrd="0" presId="urn:microsoft.com/office/officeart/2005/8/layout/vList2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DF2CDD-F110-473A-BCF9-B7FABCFE2B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FAD9C69-A9A3-4CB1-BF83-05DF0C53AB02}">
      <dgm:prSet phldrT="[Text]"/>
      <dgm:spPr/>
      <dgm:t>
        <a:bodyPr/>
        <a:lstStyle/>
        <a:p>
          <a:r>
            <a:rPr lang="en-GB" dirty="0"/>
            <a:t>Lack of Personalized Support</a:t>
          </a:r>
        </a:p>
      </dgm:t>
    </dgm:pt>
    <dgm:pt modelId="{79C0B3C5-5981-43E9-AA66-B7E16E4D85B5}" type="parTrans" cxnId="{D2297F11-2E36-44FC-865D-5B80E3898FB4}">
      <dgm:prSet/>
      <dgm:spPr/>
      <dgm:t>
        <a:bodyPr/>
        <a:lstStyle/>
        <a:p>
          <a:endParaRPr lang="en-GB"/>
        </a:p>
      </dgm:t>
    </dgm:pt>
    <dgm:pt modelId="{26BF9914-21B4-4F8E-98C2-1577A0BDBCA0}" type="sibTrans" cxnId="{D2297F11-2E36-44FC-865D-5B80E3898FB4}">
      <dgm:prSet/>
      <dgm:spPr/>
      <dgm:t>
        <a:bodyPr/>
        <a:lstStyle/>
        <a:p>
          <a:endParaRPr lang="en-GB"/>
        </a:p>
      </dgm:t>
    </dgm:pt>
    <dgm:pt modelId="{90D17138-80B8-4BDE-9E6D-CFB0483189C2}">
      <dgm:prSet phldrT="[Text]"/>
      <dgm:spPr/>
      <dgm:t>
        <a:bodyPr/>
        <a:lstStyle/>
        <a:p>
          <a:r>
            <a:rPr lang="en-US" dirty="0"/>
            <a:t>Generic advice doesn't work; need for tailored guidance.</a:t>
          </a:r>
          <a:endParaRPr lang="en-GB" dirty="0"/>
        </a:p>
      </dgm:t>
    </dgm:pt>
    <dgm:pt modelId="{D3726B91-1167-44CA-8B34-0A2BB6DFD845}" type="parTrans" cxnId="{8FB2C653-87D7-40BB-8725-166886501B0F}">
      <dgm:prSet/>
      <dgm:spPr/>
      <dgm:t>
        <a:bodyPr/>
        <a:lstStyle/>
        <a:p>
          <a:endParaRPr lang="en-GB"/>
        </a:p>
      </dgm:t>
    </dgm:pt>
    <dgm:pt modelId="{22106FC0-72EF-408D-B4BA-BF3232C107DA}" type="sibTrans" cxnId="{8FB2C653-87D7-40BB-8725-166886501B0F}">
      <dgm:prSet/>
      <dgm:spPr/>
      <dgm:t>
        <a:bodyPr/>
        <a:lstStyle/>
        <a:p>
          <a:endParaRPr lang="en-GB"/>
        </a:p>
      </dgm:t>
    </dgm:pt>
    <dgm:pt modelId="{090132D9-8DEF-4F1A-8879-B29F8AD57014}">
      <dgm:prSet phldrT="[Text]"/>
      <dgm:spPr>
        <a:gradFill rotWithShape="0">
          <a:gsLst>
            <a:gs pos="31000">
              <a:schemeClr val="accent2">
                <a:lumMod val="40000"/>
                <a:lumOff val="60000"/>
              </a:schemeClr>
            </a:gs>
            <a:gs pos="82000">
              <a:schemeClr val="accent2">
                <a:lumMod val="20000"/>
                <a:lumOff val="80000"/>
              </a:schemeClr>
            </a:gs>
          </a:gsLst>
          <a:lin ang="5400000" scaled="1"/>
        </a:gradFill>
      </dgm:spPr>
      <dgm:t>
        <a:bodyPr/>
        <a:lstStyle/>
        <a:p>
          <a:r>
            <a:rPr lang="en-GB" dirty="0"/>
            <a:t>Network accelerates growth.</a:t>
          </a:r>
        </a:p>
      </dgm:t>
    </dgm:pt>
    <dgm:pt modelId="{0023810D-6E49-4F87-A085-011E975DF05C}" type="parTrans" cxnId="{D0545AC5-CEE4-4530-8408-F4002550E288}">
      <dgm:prSet/>
      <dgm:spPr/>
      <dgm:t>
        <a:bodyPr/>
        <a:lstStyle/>
        <a:p>
          <a:endParaRPr lang="en-GB"/>
        </a:p>
      </dgm:t>
    </dgm:pt>
    <dgm:pt modelId="{45FDB98C-67A8-4A0E-A92F-7006A4869CEE}" type="sibTrans" cxnId="{D0545AC5-CEE4-4530-8408-F4002550E288}">
      <dgm:prSet/>
      <dgm:spPr/>
      <dgm:t>
        <a:bodyPr/>
        <a:lstStyle/>
        <a:p>
          <a:endParaRPr lang="en-GB"/>
        </a:p>
      </dgm:t>
    </dgm:pt>
    <dgm:pt modelId="{D3412373-8BA2-4323-8638-BD1384494CA6}">
      <dgm:prSet/>
      <dgm:spPr/>
      <dgm:t>
        <a:bodyPr/>
        <a:lstStyle/>
        <a:p>
          <a:r>
            <a:rPr lang="en-GB" dirty="0"/>
            <a:t>Lack of Right Network</a:t>
          </a:r>
        </a:p>
      </dgm:t>
    </dgm:pt>
    <dgm:pt modelId="{C89D9749-3623-4603-9C94-C8F2604310B4}" type="parTrans" cxnId="{60E880C8-230C-4977-BAEB-15DF4A63367A}">
      <dgm:prSet/>
      <dgm:spPr/>
      <dgm:t>
        <a:bodyPr/>
        <a:lstStyle/>
        <a:p>
          <a:endParaRPr lang="en-GB"/>
        </a:p>
      </dgm:t>
    </dgm:pt>
    <dgm:pt modelId="{E248AD14-B2D5-4B1B-8C40-7BAD8F965C59}" type="sibTrans" cxnId="{60E880C8-230C-4977-BAEB-15DF4A63367A}">
      <dgm:prSet/>
      <dgm:spPr/>
      <dgm:t>
        <a:bodyPr/>
        <a:lstStyle/>
        <a:p>
          <a:endParaRPr lang="en-GB"/>
        </a:p>
      </dgm:t>
    </dgm:pt>
    <dgm:pt modelId="{803D3F1C-11A7-4B8D-AB63-DECC32A29866}">
      <dgm:prSet phldrT="[Text]"/>
      <dgm:spPr>
        <a:gradFill rotWithShape="0">
          <a:gsLst>
            <a:gs pos="31000">
              <a:schemeClr val="accent2">
                <a:lumMod val="40000"/>
                <a:lumOff val="60000"/>
              </a:schemeClr>
            </a:gs>
            <a:gs pos="82000">
              <a:schemeClr val="accent2">
                <a:lumMod val="20000"/>
                <a:lumOff val="8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dirty="0"/>
            <a:t>First-time founders often lack access to mentors, customers, and investors.</a:t>
          </a:r>
          <a:endParaRPr lang="en-GB" dirty="0"/>
        </a:p>
      </dgm:t>
    </dgm:pt>
    <dgm:pt modelId="{4246938D-67CC-45B6-98A3-7AB34AFA779B}" type="parTrans" cxnId="{A8D31195-C7DD-448F-AEA7-99411B22D2CF}">
      <dgm:prSet/>
      <dgm:spPr/>
      <dgm:t>
        <a:bodyPr/>
        <a:lstStyle/>
        <a:p>
          <a:endParaRPr lang="en-GB"/>
        </a:p>
      </dgm:t>
    </dgm:pt>
    <dgm:pt modelId="{593B77C7-36FC-44DE-8F59-B4C46A147AC4}" type="sibTrans" cxnId="{A8D31195-C7DD-448F-AEA7-99411B22D2CF}">
      <dgm:prSet/>
      <dgm:spPr/>
      <dgm:t>
        <a:bodyPr/>
        <a:lstStyle/>
        <a:p>
          <a:endParaRPr lang="en-GB"/>
        </a:p>
      </dgm:t>
    </dgm:pt>
    <dgm:pt modelId="{DD49F6AD-F003-4561-9AA8-0A05E648E952}" type="pres">
      <dgm:prSet presAssocID="{E6DF2CDD-F110-473A-BCF9-B7FABCFE2BC8}" presName="linear" presStyleCnt="0">
        <dgm:presLayoutVars>
          <dgm:animLvl val="lvl"/>
          <dgm:resizeHandles val="exact"/>
        </dgm:presLayoutVars>
      </dgm:prSet>
      <dgm:spPr/>
    </dgm:pt>
    <dgm:pt modelId="{46AABC48-16CB-44A2-B40C-C6A849FFFD7E}" type="pres">
      <dgm:prSet presAssocID="{5FAD9C69-A9A3-4CB1-BF83-05DF0C53AB0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9478FCD-B65A-4755-B9FE-F6CE0D9E39DA}" type="pres">
      <dgm:prSet presAssocID="{5FAD9C69-A9A3-4CB1-BF83-05DF0C53AB02}" presName="childText" presStyleLbl="revTx" presStyleIdx="0" presStyleCnt="2">
        <dgm:presLayoutVars>
          <dgm:bulletEnabled val="1"/>
        </dgm:presLayoutVars>
      </dgm:prSet>
      <dgm:spPr/>
    </dgm:pt>
    <dgm:pt modelId="{C6CAEB65-FBC8-44B8-8865-E5F3D6B69A62}" type="pres">
      <dgm:prSet presAssocID="{D3412373-8BA2-4323-8638-BD1384494CA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F8C7C3F-627D-4BD9-89F5-22FD914E71C8}" type="pres">
      <dgm:prSet presAssocID="{D3412373-8BA2-4323-8638-BD1384494CA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2297F11-2E36-44FC-865D-5B80E3898FB4}" srcId="{E6DF2CDD-F110-473A-BCF9-B7FABCFE2BC8}" destId="{5FAD9C69-A9A3-4CB1-BF83-05DF0C53AB02}" srcOrd="0" destOrd="0" parTransId="{79C0B3C5-5981-43E9-AA66-B7E16E4D85B5}" sibTransId="{26BF9914-21B4-4F8E-98C2-1577A0BDBCA0}"/>
    <dgm:cxn modelId="{19C0F86D-AD51-4393-ADAD-3201DF41ADE8}" type="presOf" srcId="{D3412373-8BA2-4323-8638-BD1384494CA6}" destId="{C6CAEB65-FBC8-44B8-8865-E5F3D6B69A62}" srcOrd="0" destOrd="0" presId="urn:microsoft.com/office/officeart/2005/8/layout/vList2"/>
    <dgm:cxn modelId="{8FB2C653-87D7-40BB-8725-166886501B0F}" srcId="{5FAD9C69-A9A3-4CB1-BF83-05DF0C53AB02}" destId="{90D17138-80B8-4BDE-9E6D-CFB0483189C2}" srcOrd="0" destOrd="0" parTransId="{D3726B91-1167-44CA-8B34-0A2BB6DFD845}" sibTransId="{22106FC0-72EF-408D-B4BA-BF3232C107DA}"/>
    <dgm:cxn modelId="{2D651888-7496-4F9D-BD4E-9F4C66B7ECD5}" type="presOf" srcId="{E6DF2CDD-F110-473A-BCF9-B7FABCFE2BC8}" destId="{DD49F6AD-F003-4561-9AA8-0A05E648E952}" srcOrd="0" destOrd="0" presId="urn:microsoft.com/office/officeart/2005/8/layout/vList2"/>
    <dgm:cxn modelId="{A8D31195-C7DD-448F-AEA7-99411B22D2CF}" srcId="{D3412373-8BA2-4323-8638-BD1384494CA6}" destId="{803D3F1C-11A7-4B8D-AB63-DECC32A29866}" srcOrd="1" destOrd="0" parTransId="{4246938D-67CC-45B6-98A3-7AB34AFA779B}" sibTransId="{593B77C7-36FC-44DE-8F59-B4C46A147AC4}"/>
    <dgm:cxn modelId="{9A6CF8B2-CCCC-4C20-925A-DF9D95EAE7F7}" type="presOf" srcId="{803D3F1C-11A7-4B8D-AB63-DECC32A29866}" destId="{1F8C7C3F-627D-4BD9-89F5-22FD914E71C8}" srcOrd="0" destOrd="1" presId="urn:microsoft.com/office/officeart/2005/8/layout/vList2"/>
    <dgm:cxn modelId="{D0545AC5-CEE4-4530-8408-F4002550E288}" srcId="{D3412373-8BA2-4323-8638-BD1384494CA6}" destId="{090132D9-8DEF-4F1A-8879-B29F8AD57014}" srcOrd="0" destOrd="0" parTransId="{0023810D-6E49-4F87-A085-011E975DF05C}" sibTransId="{45FDB98C-67A8-4A0E-A92F-7006A4869CEE}"/>
    <dgm:cxn modelId="{60E880C8-230C-4977-BAEB-15DF4A63367A}" srcId="{E6DF2CDD-F110-473A-BCF9-B7FABCFE2BC8}" destId="{D3412373-8BA2-4323-8638-BD1384494CA6}" srcOrd="1" destOrd="0" parTransId="{C89D9749-3623-4603-9C94-C8F2604310B4}" sibTransId="{E248AD14-B2D5-4B1B-8C40-7BAD8F965C59}"/>
    <dgm:cxn modelId="{B79029CD-02C4-426C-82F6-5D0A1E115845}" type="presOf" srcId="{090132D9-8DEF-4F1A-8879-B29F8AD57014}" destId="{1F8C7C3F-627D-4BD9-89F5-22FD914E71C8}" srcOrd="0" destOrd="0" presId="urn:microsoft.com/office/officeart/2005/8/layout/vList2"/>
    <dgm:cxn modelId="{9BBB49D2-F8ED-405C-A8F2-5557B8D7483B}" type="presOf" srcId="{90D17138-80B8-4BDE-9E6D-CFB0483189C2}" destId="{89478FCD-B65A-4755-B9FE-F6CE0D9E39DA}" srcOrd="0" destOrd="0" presId="urn:microsoft.com/office/officeart/2005/8/layout/vList2"/>
    <dgm:cxn modelId="{695B5FF3-B212-4355-B297-A92D770CBFAF}" type="presOf" srcId="{5FAD9C69-A9A3-4CB1-BF83-05DF0C53AB02}" destId="{46AABC48-16CB-44A2-B40C-C6A849FFFD7E}" srcOrd="0" destOrd="0" presId="urn:microsoft.com/office/officeart/2005/8/layout/vList2"/>
    <dgm:cxn modelId="{085BDA0E-EBC6-4337-9065-12C93AD57873}" type="presParOf" srcId="{DD49F6AD-F003-4561-9AA8-0A05E648E952}" destId="{46AABC48-16CB-44A2-B40C-C6A849FFFD7E}" srcOrd="0" destOrd="0" presId="urn:microsoft.com/office/officeart/2005/8/layout/vList2"/>
    <dgm:cxn modelId="{C4CE8666-2E3B-4535-850A-5EB749A9B852}" type="presParOf" srcId="{DD49F6AD-F003-4561-9AA8-0A05E648E952}" destId="{89478FCD-B65A-4755-B9FE-F6CE0D9E39DA}" srcOrd="1" destOrd="0" presId="urn:microsoft.com/office/officeart/2005/8/layout/vList2"/>
    <dgm:cxn modelId="{909A5AC4-FCD0-4DE1-954B-626424DE8863}" type="presParOf" srcId="{DD49F6AD-F003-4561-9AA8-0A05E648E952}" destId="{C6CAEB65-FBC8-44B8-8865-E5F3D6B69A62}" srcOrd="2" destOrd="0" presId="urn:microsoft.com/office/officeart/2005/8/layout/vList2"/>
    <dgm:cxn modelId="{EF3D35A0-7E63-45B0-BF0C-1F4434A66511}" type="presParOf" srcId="{DD49F6AD-F003-4561-9AA8-0A05E648E952}" destId="{1F8C7C3F-627D-4BD9-89F5-22FD914E71C8}" srcOrd="3" destOrd="0" presId="urn:microsoft.com/office/officeart/2005/8/layout/vList2"/>
  </dgm:cxnLst>
  <dgm:bg>
    <a:gradFill>
      <a:gsLst>
        <a:gs pos="31000">
          <a:schemeClr val="accent2">
            <a:lumMod val="40000"/>
            <a:lumOff val="60000"/>
          </a:schemeClr>
        </a:gs>
        <a:gs pos="82000">
          <a:schemeClr val="accent2">
            <a:lumMod val="20000"/>
            <a:lumOff val="8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4AFBE7-340B-4909-8616-091E7040108F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4977038-4544-40B9-BA4A-105AA19CCF08}">
      <dgm:prSet phldrT="[Text]"/>
      <dgm:spPr/>
      <dgm:t>
        <a:bodyPr/>
        <a:lstStyle/>
        <a:p>
          <a:r>
            <a:rPr lang="en-GB" dirty="0"/>
            <a:t>Equity-Free Grants</a:t>
          </a:r>
        </a:p>
      </dgm:t>
    </dgm:pt>
    <dgm:pt modelId="{2AE3BE29-7F0E-49F5-99E4-5E6DF76CC00C}" type="parTrans" cxnId="{CE364A96-B5D7-48C5-AB88-41D199A141A9}">
      <dgm:prSet/>
      <dgm:spPr/>
      <dgm:t>
        <a:bodyPr/>
        <a:lstStyle/>
        <a:p>
          <a:endParaRPr lang="en-GB"/>
        </a:p>
      </dgm:t>
    </dgm:pt>
    <dgm:pt modelId="{E0AAF699-60C8-47EF-91CC-D77606E00AF2}" type="sibTrans" cxnId="{CE364A96-B5D7-48C5-AB88-41D199A141A9}">
      <dgm:prSet/>
      <dgm:spPr/>
      <dgm:t>
        <a:bodyPr/>
        <a:lstStyle/>
        <a:p>
          <a:endParaRPr lang="en-GB"/>
        </a:p>
      </dgm:t>
    </dgm:pt>
    <dgm:pt modelId="{DA07BCB2-190E-48F7-84BF-572A9877742D}">
      <dgm:prSet phldrT="[Text]"/>
      <dgm:spPr/>
      <dgm:t>
        <a:bodyPr/>
        <a:lstStyle/>
        <a:p>
          <a:r>
            <a:rPr lang="en-US" dirty="0"/>
            <a:t>Grants up to ₹50 Lakhs to give your idea a fair chance.</a:t>
          </a:r>
          <a:endParaRPr lang="en-GB" dirty="0"/>
        </a:p>
      </dgm:t>
    </dgm:pt>
    <dgm:pt modelId="{757D398D-5BFB-47D2-A783-B3793E451A4B}" type="parTrans" cxnId="{E5A82738-C6B9-42D7-8648-08AC4333AD02}">
      <dgm:prSet/>
      <dgm:spPr/>
      <dgm:t>
        <a:bodyPr/>
        <a:lstStyle/>
        <a:p>
          <a:endParaRPr lang="en-GB"/>
        </a:p>
      </dgm:t>
    </dgm:pt>
    <dgm:pt modelId="{EB6CB365-95E9-44EF-B7CB-9BB7844D9DC8}" type="sibTrans" cxnId="{E5A82738-C6B9-42D7-8648-08AC4333AD02}">
      <dgm:prSet/>
      <dgm:spPr/>
      <dgm:t>
        <a:bodyPr/>
        <a:lstStyle/>
        <a:p>
          <a:endParaRPr lang="en-GB"/>
        </a:p>
      </dgm:t>
    </dgm:pt>
    <dgm:pt modelId="{DA318E1C-C9F6-4654-8609-AEDF7FDAD894}">
      <dgm:prSet phldrT="[Text]"/>
      <dgm:spPr/>
      <dgm:t>
        <a:bodyPr/>
        <a:lstStyle/>
        <a:p>
          <a:r>
            <a:rPr lang="en-US" dirty="0"/>
            <a:t>Right Problem Statement &amp; Proof of Concept</a:t>
          </a:r>
          <a:endParaRPr lang="en-GB" dirty="0"/>
        </a:p>
      </dgm:t>
    </dgm:pt>
    <dgm:pt modelId="{3628858C-36D9-44A4-9539-BAD54DD56BC1}" type="parTrans" cxnId="{C7658E7F-5443-485A-80E3-8D28873D442C}">
      <dgm:prSet/>
      <dgm:spPr/>
      <dgm:t>
        <a:bodyPr/>
        <a:lstStyle/>
        <a:p>
          <a:endParaRPr lang="en-GB"/>
        </a:p>
      </dgm:t>
    </dgm:pt>
    <dgm:pt modelId="{70A3CE9D-64BB-4C21-9806-F139EE254260}" type="sibTrans" cxnId="{C7658E7F-5443-485A-80E3-8D28873D442C}">
      <dgm:prSet/>
      <dgm:spPr/>
      <dgm:t>
        <a:bodyPr/>
        <a:lstStyle/>
        <a:p>
          <a:endParaRPr lang="en-GB"/>
        </a:p>
      </dgm:t>
    </dgm:pt>
    <dgm:pt modelId="{610876A5-1BB3-46CC-A404-33AC15395AE4}">
      <dgm:prSet phldrT="[Text]"/>
      <dgm:spPr/>
      <dgm:t>
        <a:bodyPr/>
        <a:lstStyle/>
        <a:p>
          <a:r>
            <a:rPr lang="en-US" dirty="0"/>
            <a:t>Increase success chances by validating market needs.</a:t>
          </a:r>
          <a:endParaRPr lang="en-GB" dirty="0"/>
        </a:p>
      </dgm:t>
    </dgm:pt>
    <dgm:pt modelId="{EA7568A1-C757-45E3-BBB1-C7D61046B58C}" type="parTrans" cxnId="{4BBBA0F7-3E8F-400A-B009-C9BA113B285D}">
      <dgm:prSet/>
      <dgm:spPr/>
      <dgm:t>
        <a:bodyPr/>
        <a:lstStyle/>
        <a:p>
          <a:endParaRPr lang="en-GB"/>
        </a:p>
      </dgm:t>
    </dgm:pt>
    <dgm:pt modelId="{0B8E69A8-34A8-45F6-8C1C-A482ED9BAA75}" type="sibTrans" cxnId="{4BBBA0F7-3E8F-400A-B009-C9BA113B285D}">
      <dgm:prSet/>
      <dgm:spPr/>
      <dgm:t>
        <a:bodyPr/>
        <a:lstStyle/>
        <a:p>
          <a:endParaRPr lang="en-GB"/>
        </a:p>
      </dgm:t>
    </dgm:pt>
    <dgm:pt modelId="{7036DFFC-8E62-4E53-9F12-3995E63F793A}" type="pres">
      <dgm:prSet presAssocID="{764AFBE7-340B-4909-8616-091E7040108F}" presName="Name0" presStyleCnt="0">
        <dgm:presLayoutVars>
          <dgm:dir/>
          <dgm:animLvl val="lvl"/>
          <dgm:resizeHandles/>
        </dgm:presLayoutVars>
      </dgm:prSet>
      <dgm:spPr/>
    </dgm:pt>
    <dgm:pt modelId="{B3F74C15-1C9B-4B49-B3BA-A491947B8E94}" type="pres">
      <dgm:prSet presAssocID="{84977038-4544-40B9-BA4A-105AA19CCF08}" presName="linNode" presStyleCnt="0"/>
      <dgm:spPr/>
    </dgm:pt>
    <dgm:pt modelId="{013177D0-26F6-44C6-92FD-1CA1CEFBB4B0}" type="pres">
      <dgm:prSet presAssocID="{84977038-4544-40B9-BA4A-105AA19CCF08}" presName="parentShp" presStyleLbl="node1" presStyleIdx="0" presStyleCnt="2" custScaleY="100051">
        <dgm:presLayoutVars>
          <dgm:bulletEnabled val="1"/>
        </dgm:presLayoutVars>
      </dgm:prSet>
      <dgm:spPr/>
    </dgm:pt>
    <dgm:pt modelId="{20AC3FC6-06C7-446B-9EB4-840C49FB7078}" type="pres">
      <dgm:prSet presAssocID="{84977038-4544-40B9-BA4A-105AA19CCF08}" presName="childShp" presStyleLbl="bgAccFollowNode1" presStyleIdx="0" presStyleCnt="2">
        <dgm:presLayoutVars>
          <dgm:bulletEnabled val="1"/>
        </dgm:presLayoutVars>
      </dgm:prSet>
      <dgm:spPr/>
    </dgm:pt>
    <dgm:pt modelId="{2CF9566B-7E9B-4852-A1BA-088E8494A0A4}" type="pres">
      <dgm:prSet presAssocID="{E0AAF699-60C8-47EF-91CC-D77606E00AF2}" presName="spacing" presStyleCnt="0"/>
      <dgm:spPr/>
    </dgm:pt>
    <dgm:pt modelId="{7B15F7B5-40CD-4461-A28A-167F5D3895B3}" type="pres">
      <dgm:prSet presAssocID="{DA318E1C-C9F6-4654-8609-AEDF7FDAD894}" presName="linNode" presStyleCnt="0"/>
      <dgm:spPr/>
    </dgm:pt>
    <dgm:pt modelId="{0E57CEA4-4A6F-4FD6-B33D-CB98E698BC31}" type="pres">
      <dgm:prSet presAssocID="{DA318E1C-C9F6-4654-8609-AEDF7FDAD894}" presName="parentShp" presStyleLbl="node1" presStyleIdx="1" presStyleCnt="2">
        <dgm:presLayoutVars>
          <dgm:bulletEnabled val="1"/>
        </dgm:presLayoutVars>
      </dgm:prSet>
      <dgm:spPr/>
    </dgm:pt>
    <dgm:pt modelId="{CAE65D67-E044-4F54-A24B-D2836FBE8922}" type="pres">
      <dgm:prSet presAssocID="{DA318E1C-C9F6-4654-8609-AEDF7FDAD894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D48DC030-037C-4BFC-9F8B-9E09E2E290CE}" type="presOf" srcId="{DA318E1C-C9F6-4654-8609-AEDF7FDAD894}" destId="{0E57CEA4-4A6F-4FD6-B33D-CB98E698BC31}" srcOrd="0" destOrd="0" presId="urn:microsoft.com/office/officeart/2005/8/layout/vList6"/>
    <dgm:cxn modelId="{E5A82738-C6B9-42D7-8648-08AC4333AD02}" srcId="{84977038-4544-40B9-BA4A-105AA19CCF08}" destId="{DA07BCB2-190E-48F7-84BF-572A9877742D}" srcOrd="0" destOrd="0" parTransId="{757D398D-5BFB-47D2-A783-B3793E451A4B}" sibTransId="{EB6CB365-95E9-44EF-B7CB-9BB7844D9DC8}"/>
    <dgm:cxn modelId="{8EB46A5C-CC27-42A0-AC91-1E9C87E2B289}" type="presOf" srcId="{764AFBE7-340B-4909-8616-091E7040108F}" destId="{7036DFFC-8E62-4E53-9F12-3995E63F793A}" srcOrd="0" destOrd="0" presId="urn:microsoft.com/office/officeart/2005/8/layout/vList6"/>
    <dgm:cxn modelId="{C7658E7F-5443-485A-80E3-8D28873D442C}" srcId="{764AFBE7-340B-4909-8616-091E7040108F}" destId="{DA318E1C-C9F6-4654-8609-AEDF7FDAD894}" srcOrd="1" destOrd="0" parTransId="{3628858C-36D9-44A4-9539-BAD54DD56BC1}" sibTransId="{70A3CE9D-64BB-4C21-9806-F139EE254260}"/>
    <dgm:cxn modelId="{1D4E3093-3756-4564-A8C2-8452C7F41F37}" type="presOf" srcId="{84977038-4544-40B9-BA4A-105AA19CCF08}" destId="{013177D0-26F6-44C6-92FD-1CA1CEFBB4B0}" srcOrd="0" destOrd="0" presId="urn:microsoft.com/office/officeart/2005/8/layout/vList6"/>
    <dgm:cxn modelId="{CE364A96-B5D7-48C5-AB88-41D199A141A9}" srcId="{764AFBE7-340B-4909-8616-091E7040108F}" destId="{84977038-4544-40B9-BA4A-105AA19CCF08}" srcOrd="0" destOrd="0" parTransId="{2AE3BE29-7F0E-49F5-99E4-5E6DF76CC00C}" sibTransId="{E0AAF699-60C8-47EF-91CC-D77606E00AF2}"/>
    <dgm:cxn modelId="{797E88E2-C875-43D7-B5E3-02D0764CAEFF}" type="presOf" srcId="{610876A5-1BB3-46CC-A404-33AC15395AE4}" destId="{CAE65D67-E044-4F54-A24B-D2836FBE8922}" srcOrd="0" destOrd="0" presId="urn:microsoft.com/office/officeart/2005/8/layout/vList6"/>
    <dgm:cxn modelId="{AF429FF3-4BD7-4F02-8F14-4862EDA691ED}" type="presOf" srcId="{DA07BCB2-190E-48F7-84BF-572A9877742D}" destId="{20AC3FC6-06C7-446B-9EB4-840C49FB7078}" srcOrd="0" destOrd="0" presId="urn:microsoft.com/office/officeart/2005/8/layout/vList6"/>
    <dgm:cxn modelId="{4BBBA0F7-3E8F-400A-B009-C9BA113B285D}" srcId="{DA318E1C-C9F6-4654-8609-AEDF7FDAD894}" destId="{610876A5-1BB3-46CC-A404-33AC15395AE4}" srcOrd="0" destOrd="0" parTransId="{EA7568A1-C757-45E3-BBB1-C7D61046B58C}" sibTransId="{0B8E69A8-34A8-45F6-8C1C-A482ED9BAA75}"/>
    <dgm:cxn modelId="{477694B0-6A59-425E-BACB-5E4C48AE8B8F}" type="presParOf" srcId="{7036DFFC-8E62-4E53-9F12-3995E63F793A}" destId="{B3F74C15-1C9B-4B49-B3BA-A491947B8E94}" srcOrd="0" destOrd="0" presId="urn:microsoft.com/office/officeart/2005/8/layout/vList6"/>
    <dgm:cxn modelId="{9902E359-4735-47DA-B1F0-51BAB0690907}" type="presParOf" srcId="{B3F74C15-1C9B-4B49-B3BA-A491947B8E94}" destId="{013177D0-26F6-44C6-92FD-1CA1CEFBB4B0}" srcOrd="0" destOrd="0" presId="urn:microsoft.com/office/officeart/2005/8/layout/vList6"/>
    <dgm:cxn modelId="{58827791-5F6F-4C6A-88FB-EDC0D705B9B4}" type="presParOf" srcId="{B3F74C15-1C9B-4B49-B3BA-A491947B8E94}" destId="{20AC3FC6-06C7-446B-9EB4-840C49FB7078}" srcOrd="1" destOrd="0" presId="urn:microsoft.com/office/officeart/2005/8/layout/vList6"/>
    <dgm:cxn modelId="{A44FA5D4-7691-45F6-8E00-83A5F11C68CB}" type="presParOf" srcId="{7036DFFC-8E62-4E53-9F12-3995E63F793A}" destId="{2CF9566B-7E9B-4852-A1BA-088E8494A0A4}" srcOrd="1" destOrd="0" presId="urn:microsoft.com/office/officeart/2005/8/layout/vList6"/>
    <dgm:cxn modelId="{79F7C747-4B50-469E-A778-502B27380C39}" type="presParOf" srcId="{7036DFFC-8E62-4E53-9F12-3995E63F793A}" destId="{7B15F7B5-40CD-4461-A28A-167F5D3895B3}" srcOrd="2" destOrd="0" presId="urn:microsoft.com/office/officeart/2005/8/layout/vList6"/>
    <dgm:cxn modelId="{7DBE6CAC-5ABA-4D83-B7FB-6B2C875B7D91}" type="presParOf" srcId="{7B15F7B5-40CD-4461-A28A-167F5D3895B3}" destId="{0E57CEA4-4A6F-4FD6-B33D-CB98E698BC31}" srcOrd="0" destOrd="0" presId="urn:microsoft.com/office/officeart/2005/8/layout/vList6"/>
    <dgm:cxn modelId="{5B73BB95-B695-4B1D-9CCF-49C4EA527C17}" type="presParOf" srcId="{7B15F7B5-40CD-4461-A28A-167F5D3895B3}" destId="{CAE65D67-E044-4F54-A24B-D2836FBE8922}" srcOrd="1" destOrd="0" presId="urn:microsoft.com/office/officeart/2005/8/layout/vList6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FD652C7-A990-45EE-A019-5AB3369CF3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ADE080C-5213-466F-B64C-FAF8C14DC321}">
      <dgm:prSet phldrT="[Text]"/>
      <dgm:spPr/>
      <dgm:t>
        <a:bodyPr/>
        <a:lstStyle/>
        <a:p>
          <a:r>
            <a:rPr lang="en-GB" dirty="0"/>
            <a:t>Structured &amp; Personalized Support</a:t>
          </a:r>
        </a:p>
      </dgm:t>
    </dgm:pt>
    <dgm:pt modelId="{D1B98B31-6254-48DA-A86A-E04B6D23A6BF}" type="parTrans" cxnId="{D12E1C33-0ED3-4F7D-91B0-A606FDB51412}">
      <dgm:prSet/>
      <dgm:spPr/>
      <dgm:t>
        <a:bodyPr/>
        <a:lstStyle/>
        <a:p>
          <a:endParaRPr lang="en-GB"/>
        </a:p>
      </dgm:t>
    </dgm:pt>
    <dgm:pt modelId="{D7B740BE-2B98-4855-BB26-15571D298F40}" type="sibTrans" cxnId="{D12E1C33-0ED3-4F7D-91B0-A606FDB51412}">
      <dgm:prSet/>
      <dgm:spPr/>
      <dgm:t>
        <a:bodyPr/>
        <a:lstStyle/>
        <a:p>
          <a:endParaRPr lang="en-GB"/>
        </a:p>
      </dgm:t>
    </dgm:pt>
    <dgm:pt modelId="{0F83D0A9-9DAA-4C55-9723-8D3AA4EEE72F}">
      <dgm:prSet phldrT="[Text]"/>
      <dgm:spPr/>
      <dgm:t>
        <a:bodyPr/>
        <a:lstStyle/>
        <a:p>
          <a:r>
            <a:rPr lang="en-US" dirty="0"/>
            <a:t>Unique Roadmap &amp; Project Plan to eliminate wastage.</a:t>
          </a:r>
          <a:endParaRPr lang="en-GB" dirty="0"/>
        </a:p>
      </dgm:t>
    </dgm:pt>
    <dgm:pt modelId="{B4080C42-D144-420E-B73A-068BDE46CF9F}" type="parTrans" cxnId="{63227775-5F42-49BC-BC6E-DA19013ADD4A}">
      <dgm:prSet/>
      <dgm:spPr/>
      <dgm:t>
        <a:bodyPr/>
        <a:lstStyle/>
        <a:p>
          <a:endParaRPr lang="en-GB"/>
        </a:p>
      </dgm:t>
    </dgm:pt>
    <dgm:pt modelId="{C3695CBB-ED2A-49B9-AC07-3774CA89724B}" type="sibTrans" cxnId="{63227775-5F42-49BC-BC6E-DA19013ADD4A}">
      <dgm:prSet/>
      <dgm:spPr/>
      <dgm:t>
        <a:bodyPr/>
        <a:lstStyle/>
        <a:p>
          <a:endParaRPr lang="en-GB"/>
        </a:p>
      </dgm:t>
    </dgm:pt>
    <dgm:pt modelId="{3DF6900F-7FD3-43A6-B1B4-C2FDB9B2587E}">
      <dgm:prSet phldrT="[Text]"/>
      <dgm:spPr/>
      <dgm:t>
        <a:bodyPr/>
        <a:lstStyle/>
        <a:p>
          <a:r>
            <a:rPr lang="en-GB" dirty="0"/>
            <a:t>Network Access</a:t>
          </a:r>
        </a:p>
      </dgm:t>
    </dgm:pt>
    <dgm:pt modelId="{06D93F9E-A1D2-45F0-B10D-E3F89E4C34D6}" type="parTrans" cxnId="{25BEB1F0-A974-42C6-BEA1-95FD1720C5C4}">
      <dgm:prSet/>
      <dgm:spPr/>
      <dgm:t>
        <a:bodyPr/>
        <a:lstStyle/>
        <a:p>
          <a:endParaRPr lang="en-GB"/>
        </a:p>
      </dgm:t>
    </dgm:pt>
    <dgm:pt modelId="{4AF6B749-06DA-46E6-8BCD-AC54055181B8}" type="sibTrans" cxnId="{25BEB1F0-A974-42C6-BEA1-95FD1720C5C4}">
      <dgm:prSet/>
      <dgm:spPr/>
      <dgm:t>
        <a:bodyPr/>
        <a:lstStyle/>
        <a:p>
          <a:endParaRPr lang="en-GB"/>
        </a:p>
      </dgm:t>
    </dgm:pt>
    <dgm:pt modelId="{386ADFB0-1E9F-4320-A255-E3CAE295D67D}">
      <dgm:prSet phldrT="[Text]"/>
      <dgm:spPr/>
      <dgm:t>
        <a:bodyPr/>
        <a:lstStyle/>
        <a:p>
          <a:r>
            <a:rPr lang="en-US" dirty="0"/>
            <a:t>Community of 2K+ founders &amp; 3K+ investors.</a:t>
          </a:r>
          <a:endParaRPr lang="en-GB" dirty="0"/>
        </a:p>
      </dgm:t>
    </dgm:pt>
    <dgm:pt modelId="{D5C0F31F-5E23-44FD-8AC5-93058C63F2FB}" type="parTrans" cxnId="{BE23C82F-FF7B-42C1-8C90-DB0EE9B4C734}">
      <dgm:prSet/>
      <dgm:spPr/>
      <dgm:t>
        <a:bodyPr/>
        <a:lstStyle/>
        <a:p>
          <a:endParaRPr lang="en-GB"/>
        </a:p>
      </dgm:t>
    </dgm:pt>
    <dgm:pt modelId="{671EB58F-D870-4F2B-AF23-7C90F9B3DFFD}" type="sibTrans" cxnId="{BE23C82F-FF7B-42C1-8C90-DB0EE9B4C734}">
      <dgm:prSet/>
      <dgm:spPr/>
      <dgm:t>
        <a:bodyPr/>
        <a:lstStyle/>
        <a:p>
          <a:endParaRPr lang="en-GB"/>
        </a:p>
      </dgm:t>
    </dgm:pt>
    <dgm:pt modelId="{7DF509D6-DE7F-4D5C-8430-7E4936378B37}">
      <dgm:prSet/>
      <dgm:spPr/>
      <dgm:t>
        <a:bodyPr/>
        <a:lstStyle/>
        <a:p>
          <a:r>
            <a:rPr lang="en-US" dirty="0"/>
            <a:t>Actionable Roadmap with 250+ tasks from idea to market.</a:t>
          </a:r>
          <a:endParaRPr lang="en-GB" dirty="0"/>
        </a:p>
      </dgm:t>
    </dgm:pt>
    <dgm:pt modelId="{3FCC1ADA-81B2-4092-AAAE-3F577075D236}" type="parTrans" cxnId="{0721B022-1AFC-4F7D-9BD4-C4F06A9D23FD}">
      <dgm:prSet/>
      <dgm:spPr/>
      <dgm:t>
        <a:bodyPr/>
        <a:lstStyle/>
        <a:p>
          <a:endParaRPr lang="en-GB"/>
        </a:p>
      </dgm:t>
    </dgm:pt>
    <dgm:pt modelId="{55440A96-9E8F-4B23-BB26-8B602AD04BB4}" type="sibTrans" cxnId="{0721B022-1AFC-4F7D-9BD4-C4F06A9D23FD}">
      <dgm:prSet/>
      <dgm:spPr/>
      <dgm:t>
        <a:bodyPr/>
        <a:lstStyle/>
        <a:p>
          <a:endParaRPr lang="en-GB"/>
        </a:p>
      </dgm:t>
    </dgm:pt>
    <dgm:pt modelId="{ECB17BFF-7A5B-40C9-8D9A-64B3E8E91792}">
      <dgm:prSet/>
      <dgm:spPr/>
      <dgm:t>
        <a:bodyPr/>
        <a:lstStyle/>
        <a:p>
          <a:r>
            <a:rPr lang="en-US" dirty="0"/>
            <a:t>1-1 Mentorship Sessions with serial entrepreneurs.</a:t>
          </a:r>
          <a:endParaRPr lang="en-GB" dirty="0"/>
        </a:p>
      </dgm:t>
    </dgm:pt>
    <dgm:pt modelId="{EA166020-8078-4D6A-A537-E861F0ABC5BD}" type="parTrans" cxnId="{125C91E3-0536-4EFF-A207-2C6C8F5C7E9F}">
      <dgm:prSet/>
      <dgm:spPr/>
      <dgm:t>
        <a:bodyPr/>
        <a:lstStyle/>
        <a:p>
          <a:endParaRPr lang="en-GB"/>
        </a:p>
      </dgm:t>
    </dgm:pt>
    <dgm:pt modelId="{CED50807-3A3E-473A-87B9-A24EB43B3778}" type="sibTrans" cxnId="{125C91E3-0536-4EFF-A207-2C6C8F5C7E9F}">
      <dgm:prSet/>
      <dgm:spPr/>
      <dgm:t>
        <a:bodyPr/>
        <a:lstStyle/>
        <a:p>
          <a:endParaRPr lang="en-GB"/>
        </a:p>
      </dgm:t>
    </dgm:pt>
    <dgm:pt modelId="{D30084BE-EA95-45D1-A02F-4CF5DEE89650}">
      <dgm:prSet/>
      <dgm:spPr/>
      <dgm:t>
        <a:bodyPr/>
        <a:lstStyle/>
        <a:p>
          <a:r>
            <a:rPr lang="en-US" dirty="0"/>
            <a:t>Pitch Perfect Day for feedback from seasoned investors.</a:t>
          </a:r>
          <a:endParaRPr lang="en-GB" dirty="0"/>
        </a:p>
      </dgm:t>
    </dgm:pt>
    <dgm:pt modelId="{7F7DE7B4-7A29-47E5-A039-29541C51A8DA}" type="parTrans" cxnId="{0CFAA7DC-6D0B-4138-8107-92C41608342F}">
      <dgm:prSet/>
      <dgm:spPr/>
      <dgm:t>
        <a:bodyPr/>
        <a:lstStyle/>
        <a:p>
          <a:endParaRPr lang="en-GB"/>
        </a:p>
      </dgm:t>
    </dgm:pt>
    <dgm:pt modelId="{1799C513-257F-41BB-BD71-47C70EB2780D}" type="sibTrans" cxnId="{0CFAA7DC-6D0B-4138-8107-92C41608342F}">
      <dgm:prSet/>
      <dgm:spPr/>
      <dgm:t>
        <a:bodyPr/>
        <a:lstStyle/>
        <a:p>
          <a:endParaRPr lang="en-GB"/>
        </a:p>
      </dgm:t>
    </dgm:pt>
    <dgm:pt modelId="{CEEC8855-55EF-429D-9311-92CEF1AA89F4}" type="pres">
      <dgm:prSet presAssocID="{FFD652C7-A990-45EE-A019-5AB3369CF3A0}" presName="linear" presStyleCnt="0">
        <dgm:presLayoutVars>
          <dgm:animLvl val="lvl"/>
          <dgm:resizeHandles val="exact"/>
        </dgm:presLayoutVars>
      </dgm:prSet>
      <dgm:spPr/>
    </dgm:pt>
    <dgm:pt modelId="{DDC88F23-6BA6-4A0D-98CD-2D0406122CB9}" type="pres">
      <dgm:prSet presAssocID="{EADE080C-5213-466F-B64C-FAF8C14DC32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A233A80-A04E-4472-8E66-D2B2FEAC7323}" type="pres">
      <dgm:prSet presAssocID="{EADE080C-5213-466F-B64C-FAF8C14DC321}" presName="childText" presStyleLbl="revTx" presStyleIdx="0" presStyleCnt="2">
        <dgm:presLayoutVars>
          <dgm:bulletEnabled val="1"/>
        </dgm:presLayoutVars>
      </dgm:prSet>
      <dgm:spPr/>
    </dgm:pt>
    <dgm:pt modelId="{2116D301-E9F2-453C-B8E8-25A1AFAC1BA2}" type="pres">
      <dgm:prSet presAssocID="{3DF6900F-7FD3-43A6-B1B4-C2FDB9B2587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AC56F0A-9FF0-4E26-8A25-00EBC9239E3C}" type="pres">
      <dgm:prSet presAssocID="{3DF6900F-7FD3-43A6-B1B4-C2FDB9B2587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C7F9221-6EF7-449C-9B71-316A66F2F519}" type="presOf" srcId="{EADE080C-5213-466F-B64C-FAF8C14DC321}" destId="{DDC88F23-6BA6-4A0D-98CD-2D0406122CB9}" srcOrd="0" destOrd="0" presId="urn:microsoft.com/office/officeart/2005/8/layout/vList2"/>
    <dgm:cxn modelId="{0721B022-1AFC-4F7D-9BD4-C4F06A9D23FD}" srcId="{EADE080C-5213-466F-B64C-FAF8C14DC321}" destId="{7DF509D6-DE7F-4D5C-8430-7E4936378B37}" srcOrd="1" destOrd="0" parTransId="{3FCC1ADA-81B2-4092-AAAE-3F577075D236}" sibTransId="{55440A96-9E8F-4B23-BB26-8B602AD04BB4}"/>
    <dgm:cxn modelId="{BE23C82F-FF7B-42C1-8C90-DB0EE9B4C734}" srcId="{3DF6900F-7FD3-43A6-B1B4-C2FDB9B2587E}" destId="{386ADFB0-1E9F-4320-A255-E3CAE295D67D}" srcOrd="0" destOrd="0" parTransId="{D5C0F31F-5E23-44FD-8AC5-93058C63F2FB}" sibTransId="{671EB58F-D870-4F2B-AF23-7C90F9B3DFFD}"/>
    <dgm:cxn modelId="{D12E1C33-0ED3-4F7D-91B0-A606FDB51412}" srcId="{FFD652C7-A990-45EE-A019-5AB3369CF3A0}" destId="{EADE080C-5213-466F-B64C-FAF8C14DC321}" srcOrd="0" destOrd="0" parTransId="{D1B98B31-6254-48DA-A86A-E04B6D23A6BF}" sibTransId="{D7B740BE-2B98-4855-BB26-15571D298F40}"/>
    <dgm:cxn modelId="{FE6A4364-FEEF-4505-8B03-1B3A43B9DF8C}" type="presOf" srcId="{0F83D0A9-9DAA-4C55-9723-8D3AA4EEE72F}" destId="{2A233A80-A04E-4472-8E66-D2B2FEAC7323}" srcOrd="0" destOrd="0" presId="urn:microsoft.com/office/officeart/2005/8/layout/vList2"/>
    <dgm:cxn modelId="{D3618A64-C156-4952-AE56-4C1FF691E8B7}" type="presOf" srcId="{FFD652C7-A990-45EE-A019-5AB3369CF3A0}" destId="{CEEC8855-55EF-429D-9311-92CEF1AA89F4}" srcOrd="0" destOrd="0" presId="urn:microsoft.com/office/officeart/2005/8/layout/vList2"/>
    <dgm:cxn modelId="{63227775-5F42-49BC-BC6E-DA19013ADD4A}" srcId="{EADE080C-5213-466F-B64C-FAF8C14DC321}" destId="{0F83D0A9-9DAA-4C55-9723-8D3AA4EEE72F}" srcOrd="0" destOrd="0" parTransId="{B4080C42-D144-420E-B73A-068BDE46CF9F}" sibTransId="{C3695CBB-ED2A-49B9-AC07-3774CA89724B}"/>
    <dgm:cxn modelId="{B3335CB4-AF98-4CCE-B4C4-4EAB7BD5D88A}" type="presOf" srcId="{D30084BE-EA95-45D1-A02F-4CF5DEE89650}" destId="{DAC56F0A-9FF0-4E26-8A25-00EBC9239E3C}" srcOrd="0" destOrd="1" presId="urn:microsoft.com/office/officeart/2005/8/layout/vList2"/>
    <dgm:cxn modelId="{DECB12B6-62A0-4807-884F-68F71A39F094}" type="presOf" srcId="{3DF6900F-7FD3-43A6-B1B4-C2FDB9B2587E}" destId="{2116D301-E9F2-453C-B8E8-25A1AFAC1BA2}" srcOrd="0" destOrd="0" presId="urn:microsoft.com/office/officeart/2005/8/layout/vList2"/>
    <dgm:cxn modelId="{0CFAA7DC-6D0B-4138-8107-92C41608342F}" srcId="{3DF6900F-7FD3-43A6-B1B4-C2FDB9B2587E}" destId="{D30084BE-EA95-45D1-A02F-4CF5DEE89650}" srcOrd="1" destOrd="0" parTransId="{7F7DE7B4-7A29-47E5-A039-29541C51A8DA}" sibTransId="{1799C513-257F-41BB-BD71-47C70EB2780D}"/>
    <dgm:cxn modelId="{5D80ABE0-F416-4836-A88A-CD34CA60AF25}" type="presOf" srcId="{ECB17BFF-7A5B-40C9-8D9A-64B3E8E91792}" destId="{2A233A80-A04E-4472-8E66-D2B2FEAC7323}" srcOrd="0" destOrd="2" presId="urn:microsoft.com/office/officeart/2005/8/layout/vList2"/>
    <dgm:cxn modelId="{176DBDE0-9091-434A-8B8B-C2571C91E1B0}" type="presOf" srcId="{7DF509D6-DE7F-4D5C-8430-7E4936378B37}" destId="{2A233A80-A04E-4472-8E66-D2B2FEAC7323}" srcOrd="0" destOrd="1" presId="urn:microsoft.com/office/officeart/2005/8/layout/vList2"/>
    <dgm:cxn modelId="{125C91E3-0536-4EFF-A207-2C6C8F5C7E9F}" srcId="{EADE080C-5213-466F-B64C-FAF8C14DC321}" destId="{ECB17BFF-7A5B-40C9-8D9A-64B3E8E91792}" srcOrd="2" destOrd="0" parTransId="{EA166020-8078-4D6A-A537-E861F0ABC5BD}" sibTransId="{CED50807-3A3E-473A-87B9-A24EB43B3778}"/>
    <dgm:cxn modelId="{25BEB1F0-A974-42C6-BEA1-95FD1720C5C4}" srcId="{FFD652C7-A990-45EE-A019-5AB3369CF3A0}" destId="{3DF6900F-7FD3-43A6-B1B4-C2FDB9B2587E}" srcOrd="1" destOrd="0" parTransId="{06D93F9E-A1D2-45F0-B10D-E3F89E4C34D6}" sibTransId="{4AF6B749-06DA-46E6-8BCD-AC54055181B8}"/>
    <dgm:cxn modelId="{51F3A3F6-3478-44E9-B000-4C0BBCBF017A}" type="presOf" srcId="{386ADFB0-1E9F-4320-A255-E3CAE295D67D}" destId="{DAC56F0A-9FF0-4E26-8A25-00EBC9239E3C}" srcOrd="0" destOrd="0" presId="urn:microsoft.com/office/officeart/2005/8/layout/vList2"/>
    <dgm:cxn modelId="{E5C29D14-D339-4311-9006-00893ACE23F6}" type="presParOf" srcId="{CEEC8855-55EF-429D-9311-92CEF1AA89F4}" destId="{DDC88F23-6BA6-4A0D-98CD-2D0406122CB9}" srcOrd="0" destOrd="0" presId="urn:microsoft.com/office/officeart/2005/8/layout/vList2"/>
    <dgm:cxn modelId="{3BF34C87-244A-4A28-BF0A-864DFC60294B}" type="presParOf" srcId="{CEEC8855-55EF-429D-9311-92CEF1AA89F4}" destId="{2A233A80-A04E-4472-8E66-D2B2FEAC7323}" srcOrd="1" destOrd="0" presId="urn:microsoft.com/office/officeart/2005/8/layout/vList2"/>
    <dgm:cxn modelId="{189EA28B-2894-44A6-9206-DD29965904C6}" type="presParOf" srcId="{CEEC8855-55EF-429D-9311-92CEF1AA89F4}" destId="{2116D301-E9F2-453C-B8E8-25A1AFAC1BA2}" srcOrd="2" destOrd="0" presId="urn:microsoft.com/office/officeart/2005/8/layout/vList2"/>
    <dgm:cxn modelId="{5AC2BE6C-8CE7-4489-8607-37027C8C66F6}" type="presParOf" srcId="{CEEC8855-55EF-429D-9311-92CEF1AA89F4}" destId="{DAC56F0A-9FF0-4E26-8A25-00EBC9239E3C}" srcOrd="3" destOrd="0" presId="urn:microsoft.com/office/officeart/2005/8/layout/vList2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97F766-696E-496E-990F-F520FFF219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017AF1E-A74A-476D-8AEC-B0B71584243D}">
      <dgm:prSet phldrT="[Text]"/>
      <dgm:spPr/>
      <dgm:t>
        <a:bodyPr/>
        <a:lstStyle/>
        <a:p>
          <a:r>
            <a:rPr lang="en-GB" dirty="0"/>
            <a:t>Program Timeline</a:t>
          </a:r>
        </a:p>
      </dgm:t>
    </dgm:pt>
    <dgm:pt modelId="{EB6FDF1A-C5A5-4DBA-8232-7012B83A1155}" type="parTrans" cxnId="{A21F7B0D-59C2-4308-A90C-B46AA776C0F9}">
      <dgm:prSet/>
      <dgm:spPr/>
      <dgm:t>
        <a:bodyPr/>
        <a:lstStyle/>
        <a:p>
          <a:endParaRPr lang="en-GB"/>
        </a:p>
      </dgm:t>
    </dgm:pt>
    <dgm:pt modelId="{9005BC98-F0FB-4FA9-ABF0-6C4115A3EB26}" type="sibTrans" cxnId="{A21F7B0D-59C2-4308-A90C-B46AA776C0F9}">
      <dgm:prSet/>
      <dgm:spPr/>
      <dgm:t>
        <a:bodyPr/>
        <a:lstStyle/>
        <a:p>
          <a:endParaRPr lang="en-GB"/>
        </a:p>
      </dgm:t>
    </dgm:pt>
    <dgm:pt modelId="{DD91A905-CCAD-46F9-9A3A-085D2A0AD441}">
      <dgm:prSet phldrT="[Text]"/>
      <dgm:spPr/>
      <dgm:t>
        <a:bodyPr/>
        <a:lstStyle/>
        <a:p>
          <a:r>
            <a:rPr lang="en-US" dirty="0"/>
            <a:t>Weeks 1-4: Foundation &amp; Customer Interaction</a:t>
          </a:r>
          <a:endParaRPr lang="en-GB" dirty="0"/>
        </a:p>
      </dgm:t>
    </dgm:pt>
    <dgm:pt modelId="{DFD04B1F-0EED-47E1-96B7-B25B8400FA0F}" type="parTrans" cxnId="{D1990487-2E26-4165-99FD-F3532DB32570}">
      <dgm:prSet/>
      <dgm:spPr/>
      <dgm:t>
        <a:bodyPr/>
        <a:lstStyle/>
        <a:p>
          <a:endParaRPr lang="en-GB"/>
        </a:p>
      </dgm:t>
    </dgm:pt>
    <dgm:pt modelId="{6EC1E79C-E7E4-45E0-BF72-8871FB80141F}" type="sibTrans" cxnId="{D1990487-2E26-4165-99FD-F3532DB32570}">
      <dgm:prSet/>
      <dgm:spPr/>
      <dgm:t>
        <a:bodyPr/>
        <a:lstStyle/>
        <a:p>
          <a:endParaRPr lang="en-GB"/>
        </a:p>
      </dgm:t>
    </dgm:pt>
    <dgm:pt modelId="{BE83D7B9-205D-413A-9098-9F8805AFAB88}">
      <dgm:prSet phldrT="[Text]"/>
      <dgm:spPr/>
      <dgm:t>
        <a:bodyPr/>
        <a:lstStyle/>
        <a:p>
          <a:r>
            <a:rPr lang="en-GB" dirty="0"/>
            <a:t>Resources Provided</a:t>
          </a:r>
        </a:p>
      </dgm:t>
    </dgm:pt>
    <dgm:pt modelId="{F27A4D27-E840-4B96-8AF4-0DABB9CA2320}" type="parTrans" cxnId="{97978AD0-3729-4133-B849-667063F77F13}">
      <dgm:prSet/>
      <dgm:spPr/>
      <dgm:t>
        <a:bodyPr/>
        <a:lstStyle/>
        <a:p>
          <a:endParaRPr lang="en-GB"/>
        </a:p>
      </dgm:t>
    </dgm:pt>
    <dgm:pt modelId="{F8CC85A7-87C2-475B-9232-A0BCDB74F837}" type="sibTrans" cxnId="{97978AD0-3729-4133-B849-667063F77F13}">
      <dgm:prSet/>
      <dgm:spPr/>
      <dgm:t>
        <a:bodyPr/>
        <a:lstStyle/>
        <a:p>
          <a:endParaRPr lang="en-GB"/>
        </a:p>
      </dgm:t>
    </dgm:pt>
    <dgm:pt modelId="{82AC7CC7-F2BA-45B4-AAB9-6B1252E076F2}">
      <dgm:prSet phldrT="[Text]"/>
      <dgm:spPr/>
      <dgm:t>
        <a:bodyPr/>
        <a:lstStyle/>
        <a:p>
          <a:r>
            <a:rPr lang="en-US" dirty="0"/>
            <a:t>$60K Startup Toolbox: AWS credits, </a:t>
          </a:r>
          <a:r>
            <a:rPr lang="en-US" dirty="0" err="1"/>
            <a:t>Zoho</a:t>
          </a:r>
          <a:r>
            <a:rPr lang="en-US" dirty="0"/>
            <a:t>, GitHub, </a:t>
          </a:r>
          <a:r>
            <a:rPr lang="en-US" dirty="0" err="1"/>
            <a:t>Hubspot</a:t>
          </a:r>
          <a:r>
            <a:rPr lang="en-US" dirty="0"/>
            <a:t>, Notion.</a:t>
          </a:r>
          <a:endParaRPr lang="en-GB" dirty="0"/>
        </a:p>
      </dgm:t>
    </dgm:pt>
    <dgm:pt modelId="{5CAD0384-D2D1-4170-909E-C8EE29A68DF6}" type="parTrans" cxnId="{8E052080-A827-4569-A430-D58D2AACE337}">
      <dgm:prSet/>
      <dgm:spPr/>
      <dgm:t>
        <a:bodyPr/>
        <a:lstStyle/>
        <a:p>
          <a:endParaRPr lang="en-GB"/>
        </a:p>
      </dgm:t>
    </dgm:pt>
    <dgm:pt modelId="{5CDB2AE4-10A0-40DB-AFB4-6F53EBD06B21}" type="sibTrans" cxnId="{8E052080-A827-4569-A430-D58D2AACE337}">
      <dgm:prSet/>
      <dgm:spPr/>
      <dgm:t>
        <a:bodyPr/>
        <a:lstStyle/>
        <a:p>
          <a:endParaRPr lang="en-GB"/>
        </a:p>
      </dgm:t>
    </dgm:pt>
    <dgm:pt modelId="{842BBF44-6B8B-44DA-B3F4-503D6854F9BC}">
      <dgm:prSet/>
      <dgm:spPr/>
      <dgm:t>
        <a:bodyPr/>
        <a:lstStyle/>
        <a:p>
          <a:r>
            <a:rPr lang="en-US" dirty="0"/>
            <a:t>Weeks 5-8: POC &amp; Investor Feedback</a:t>
          </a:r>
          <a:endParaRPr lang="en-GB" dirty="0"/>
        </a:p>
      </dgm:t>
    </dgm:pt>
    <dgm:pt modelId="{5B0AA8F2-98E3-4FF5-B69B-80EA5F13B981}" type="parTrans" cxnId="{0484AFD3-617D-4173-A046-756F00FE5DA1}">
      <dgm:prSet/>
      <dgm:spPr/>
      <dgm:t>
        <a:bodyPr/>
        <a:lstStyle/>
        <a:p>
          <a:endParaRPr lang="en-GB"/>
        </a:p>
      </dgm:t>
    </dgm:pt>
    <dgm:pt modelId="{36D48A8E-4617-4D7E-B4F4-DC6587C2A729}" type="sibTrans" cxnId="{0484AFD3-617D-4173-A046-756F00FE5DA1}">
      <dgm:prSet/>
      <dgm:spPr/>
      <dgm:t>
        <a:bodyPr/>
        <a:lstStyle/>
        <a:p>
          <a:endParaRPr lang="en-GB"/>
        </a:p>
      </dgm:t>
    </dgm:pt>
    <dgm:pt modelId="{01259E2F-A006-4447-A1A5-CDF8A2D10089}">
      <dgm:prSet/>
      <dgm:spPr/>
      <dgm:t>
        <a:bodyPr/>
        <a:lstStyle/>
        <a:p>
          <a:r>
            <a:rPr lang="en-GB" dirty="0"/>
            <a:t>Weeks 9-12: MVP &amp; Grant Application</a:t>
          </a:r>
        </a:p>
      </dgm:t>
    </dgm:pt>
    <dgm:pt modelId="{24632271-4200-42AC-AD84-980EAE3A3F25}" type="parTrans" cxnId="{55299DB9-84F7-4D44-84D8-21E07124B4FB}">
      <dgm:prSet/>
      <dgm:spPr/>
      <dgm:t>
        <a:bodyPr/>
        <a:lstStyle/>
        <a:p>
          <a:endParaRPr lang="en-GB"/>
        </a:p>
      </dgm:t>
    </dgm:pt>
    <dgm:pt modelId="{406005AE-2108-4EDC-80EB-0B3E5D237515}" type="sibTrans" cxnId="{55299DB9-84F7-4D44-84D8-21E07124B4FB}">
      <dgm:prSet/>
      <dgm:spPr/>
      <dgm:t>
        <a:bodyPr/>
        <a:lstStyle/>
        <a:p>
          <a:endParaRPr lang="en-GB"/>
        </a:p>
      </dgm:t>
    </dgm:pt>
    <dgm:pt modelId="{DC4C44F5-BFBB-44DB-B804-025EA523BB55}">
      <dgm:prSet/>
      <dgm:spPr/>
      <dgm:t>
        <a:bodyPr/>
        <a:lstStyle/>
        <a:p>
          <a:r>
            <a:rPr lang="en-US" dirty="0"/>
            <a:t>100+ Domain Experts for guidance in various areas.</a:t>
          </a:r>
          <a:endParaRPr lang="en-GB" dirty="0"/>
        </a:p>
      </dgm:t>
    </dgm:pt>
    <dgm:pt modelId="{55E4A806-4175-4F8E-982E-D149A29FA01B}" type="parTrans" cxnId="{285E5B13-8D6E-4A69-B026-8B0BC3D4F3C6}">
      <dgm:prSet/>
      <dgm:spPr/>
      <dgm:t>
        <a:bodyPr/>
        <a:lstStyle/>
        <a:p>
          <a:endParaRPr lang="en-GB"/>
        </a:p>
      </dgm:t>
    </dgm:pt>
    <dgm:pt modelId="{25892BF1-DFD9-43D8-ADE2-91C30F661B9C}" type="sibTrans" cxnId="{285E5B13-8D6E-4A69-B026-8B0BC3D4F3C6}">
      <dgm:prSet/>
      <dgm:spPr/>
      <dgm:t>
        <a:bodyPr/>
        <a:lstStyle/>
        <a:p>
          <a:endParaRPr lang="en-GB"/>
        </a:p>
      </dgm:t>
    </dgm:pt>
    <dgm:pt modelId="{7EE7E3DD-02A7-4630-8F39-1DDB9C12A37C}">
      <dgm:prSet/>
      <dgm:spPr/>
      <dgm:t>
        <a:bodyPr/>
        <a:lstStyle/>
        <a:p>
          <a:r>
            <a:rPr lang="en-US" dirty="0"/>
            <a:t>Market access and successful launch strategies.</a:t>
          </a:r>
          <a:endParaRPr lang="en-GB" dirty="0"/>
        </a:p>
      </dgm:t>
    </dgm:pt>
    <dgm:pt modelId="{1F393032-4C51-4259-AA33-61B28273FDCF}" type="parTrans" cxnId="{8DCD0F43-D9CF-4FB4-BAEE-C9F42D471D3B}">
      <dgm:prSet/>
      <dgm:spPr/>
      <dgm:t>
        <a:bodyPr/>
        <a:lstStyle/>
        <a:p>
          <a:endParaRPr lang="en-GB"/>
        </a:p>
      </dgm:t>
    </dgm:pt>
    <dgm:pt modelId="{3BA8FD87-0F23-4072-96C0-BAD1974D3F8C}" type="sibTrans" cxnId="{8DCD0F43-D9CF-4FB4-BAEE-C9F42D471D3B}">
      <dgm:prSet/>
      <dgm:spPr/>
      <dgm:t>
        <a:bodyPr/>
        <a:lstStyle/>
        <a:p>
          <a:endParaRPr lang="en-GB"/>
        </a:p>
      </dgm:t>
    </dgm:pt>
    <dgm:pt modelId="{601FE22E-E74D-4E3E-86F8-1E21197E713F}" type="pres">
      <dgm:prSet presAssocID="{1697F766-696E-496E-990F-F520FFF219CA}" presName="linear" presStyleCnt="0">
        <dgm:presLayoutVars>
          <dgm:animLvl val="lvl"/>
          <dgm:resizeHandles val="exact"/>
        </dgm:presLayoutVars>
      </dgm:prSet>
      <dgm:spPr/>
    </dgm:pt>
    <dgm:pt modelId="{1D4C8C3F-89F2-4CB8-9516-A1A0A73DFE8D}" type="pres">
      <dgm:prSet presAssocID="{B017AF1E-A74A-476D-8AEC-B0B71584243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D1C2481-C957-4741-95D9-26298148F496}" type="pres">
      <dgm:prSet presAssocID="{B017AF1E-A74A-476D-8AEC-B0B71584243D}" presName="childText" presStyleLbl="revTx" presStyleIdx="0" presStyleCnt="2">
        <dgm:presLayoutVars>
          <dgm:bulletEnabled val="1"/>
        </dgm:presLayoutVars>
      </dgm:prSet>
      <dgm:spPr/>
    </dgm:pt>
    <dgm:pt modelId="{CF6808FB-3830-4D25-9E41-8FC7A0A6E3E6}" type="pres">
      <dgm:prSet presAssocID="{BE83D7B9-205D-413A-9098-9F8805AFAB8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FB90D60-F7FA-4D38-B19F-CDC30005A10A}" type="pres">
      <dgm:prSet presAssocID="{BE83D7B9-205D-413A-9098-9F8805AFAB8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21F7B0D-59C2-4308-A90C-B46AA776C0F9}" srcId="{1697F766-696E-496E-990F-F520FFF219CA}" destId="{B017AF1E-A74A-476D-8AEC-B0B71584243D}" srcOrd="0" destOrd="0" parTransId="{EB6FDF1A-C5A5-4DBA-8232-7012B83A1155}" sibTransId="{9005BC98-F0FB-4FA9-ABF0-6C4115A3EB26}"/>
    <dgm:cxn modelId="{6F695111-C8B9-4B8B-9FCC-B6450FDF3207}" type="presOf" srcId="{DC4C44F5-BFBB-44DB-B804-025EA523BB55}" destId="{5FB90D60-F7FA-4D38-B19F-CDC30005A10A}" srcOrd="0" destOrd="1" presId="urn:microsoft.com/office/officeart/2005/8/layout/vList2"/>
    <dgm:cxn modelId="{285E5B13-8D6E-4A69-B026-8B0BC3D4F3C6}" srcId="{BE83D7B9-205D-413A-9098-9F8805AFAB88}" destId="{DC4C44F5-BFBB-44DB-B804-025EA523BB55}" srcOrd="1" destOrd="0" parTransId="{55E4A806-4175-4F8E-982E-D149A29FA01B}" sibTransId="{25892BF1-DFD9-43D8-ADE2-91C30F661B9C}"/>
    <dgm:cxn modelId="{8DCD0F43-D9CF-4FB4-BAEE-C9F42D471D3B}" srcId="{BE83D7B9-205D-413A-9098-9F8805AFAB88}" destId="{7EE7E3DD-02A7-4630-8F39-1DDB9C12A37C}" srcOrd="2" destOrd="0" parTransId="{1F393032-4C51-4259-AA33-61B28273FDCF}" sibTransId="{3BA8FD87-0F23-4072-96C0-BAD1974D3F8C}"/>
    <dgm:cxn modelId="{9CABA544-088F-492B-96E3-E0B61E3477BD}" type="presOf" srcId="{BE83D7B9-205D-413A-9098-9F8805AFAB88}" destId="{CF6808FB-3830-4D25-9E41-8FC7A0A6E3E6}" srcOrd="0" destOrd="0" presId="urn:microsoft.com/office/officeart/2005/8/layout/vList2"/>
    <dgm:cxn modelId="{4DC3BA65-6100-4B0F-9311-838ACBE77EDF}" type="presOf" srcId="{01259E2F-A006-4447-A1A5-CDF8A2D10089}" destId="{BD1C2481-C957-4741-95D9-26298148F496}" srcOrd="0" destOrd="2" presId="urn:microsoft.com/office/officeart/2005/8/layout/vList2"/>
    <dgm:cxn modelId="{7A90376C-A284-4938-8F2D-B97327A22BAC}" type="presOf" srcId="{1697F766-696E-496E-990F-F520FFF219CA}" destId="{601FE22E-E74D-4E3E-86F8-1E21197E713F}" srcOrd="0" destOrd="0" presId="urn:microsoft.com/office/officeart/2005/8/layout/vList2"/>
    <dgm:cxn modelId="{8E052080-A827-4569-A430-D58D2AACE337}" srcId="{BE83D7B9-205D-413A-9098-9F8805AFAB88}" destId="{82AC7CC7-F2BA-45B4-AAB9-6B1252E076F2}" srcOrd="0" destOrd="0" parTransId="{5CAD0384-D2D1-4170-909E-C8EE29A68DF6}" sibTransId="{5CDB2AE4-10A0-40DB-AFB4-6F53EBD06B21}"/>
    <dgm:cxn modelId="{D1990487-2E26-4165-99FD-F3532DB32570}" srcId="{B017AF1E-A74A-476D-8AEC-B0B71584243D}" destId="{DD91A905-CCAD-46F9-9A3A-085D2A0AD441}" srcOrd="0" destOrd="0" parTransId="{DFD04B1F-0EED-47E1-96B7-B25B8400FA0F}" sibTransId="{6EC1E79C-E7E4-45E0-BF72-8871FB80141F}"/>
    <dgm:cxn modelId="{6A228E87-E043-4E3D-A96D-E9F8AC6B83D8}" type="presOf" srcId="{82AC7CC7-F2BA-45B4-AAB9-6B1252E076F2}" destId="{5FB90D60-F7FA-4D38-B19F-CDC30005A10A}" srcOrd="0" destOrd="0" presId="urn:microsoft.com/office/officeart/2005/8/layout/vList2"/>
    <dgm:cxn modelId="{E6512889-85C7-470C-8C10-FC3E10175881}" type="presOf" srcId="{7EE7E3DD-02A7-4630-8F39-1DDB9C12A37C}" destId="{5FB90D60-F7FA-4D38-B19F-CDC30005A10A}" srcOrd="0" destOrd="2" presId="urn:microsoft.com/office/officeart/2005/8/layout/vList2"/>
    <dgm:cxn modelId="{55299DB9-84F7-4D44-84D8-21E07124B4FB}" srcId="{B017AF1E-A74A-476D-8AEC-B0B71584243D}" destId="{01259E2F-A006-4447-A1A5-CDF8A2D10089}" srcOrd="2" destOrd="0" parTransId="{24632271-4200-42AC-AD84-980EAE3A3F25}" sibTransId="{406005AE-2108-4EDC-80EB-0B3E5D237515}"/>
    <dgm:cxn modelId="{5BB3A7BD-6BB9-421D-98FB-3E038EC01F3B}" type="presOf" srcId="{842BBF44-6B8B-44DA-B3F4-503D6854F9BC}" destId="{BD1C2481-C957-4741-95D9-26298148F496}" srcOrd="0" destOrd="1" presId="urn:microsoft.com/office/officeart/2005/8/layout/vList2"/>
    <dgm:cxn modelId="{7F30B2BE-612E-4C29-ACFD-564102CA9869}" type="presOf" srcId="{B017AF1E-A74A-476D-8AEC-B0B71584243D}" destId="{1D4C8C3F-89F2-4CB8-9516-A1A0A73DFE8D}" srcOrd="0" destOrd="0" presId="urn:microsoft.com/office/officeart/2005/8/layout/vList2"/>
    <dgm:cxn modelId="{6F50F5BF-D220-4C9E-A5F6-C0A0E69D4478}" type="presOf" srcId="{DD91A905-CCAD-46F9-9A3A-085D2A0AD441}" destId="{BD1C2481-C957-4741-95D9-26298148F496}" srcOrd="0" destOrd="0" presId="urn:microsoft.com/office/officeart/2005/8/layout/vList2"/>
    <dgm:cxn modelId="{97978AD0-3729-4133-B849-667063F77F13}" srcId="{1697F766-696E-496E-990F-F520FFF219CA}" destId="{BE83D7B9-205D-413A-9098-9F8805AFAB88}" srcOrd="1" destOrd="0" parTransId="{F27A4D27-E840-4B96-8AF4-0DABB9CA2320}" sibTransId="{F8CC85A7-87C2-475B-9232-A0BCDB74F837}"/>
    <dgm:cxn modelId="{0484AFD3-617D-4173-A046-756F00FE5DA1}" srcId="{B017AF1E-A74A-476D-8AEC-B0B71584243D}" destId="{842BBF44-6B8B-44DA-B3F4-503D6854F9BC}" srcOrd="1" destOrd="0" parTransId="{5B0AA8F2-98E3-4FF5-B69B-80EA5F13B981}" sibTransId="{36D48A8E-4617-4D7E-B4F4-DC6587C2A729}"/>
    <dgm:cxn modelId="{C3A912D7-6FB2-48DE-BFA1-E9C02603AA17}" type="presParOf" srcId="{601FE22E-E74D-4E3E-86F8-1E21197E713F}" destId="{1D4C8C3F-89F2-4CB8-9516-A1A0A73DFE8D}" srcOrd="0" destOrd="0" presId="urn:microsoft.com/office/officeart/2005/8/layout/vList2"/>
    <dgm:cxn modelId="{9A5179F2-1599-4E95-B88B-67AF982D2F00}" type="presParOf" srcId="{601FE22E-E74D-4E3E-86F8-1E21197E713F}" destId="{BD1C2481-C957-4741-95D9-26298148F496}" srcOrd="1" destOrd="0" presId="urn:microsoft.com/office/officeart/2005/8/layout/vList2"/>
    <dgm:cxn modelId="{C937DCC6-AE15-44CD-B08C-6D90392E981F}" type="presParOf" srcId="{601FE22E-E74D-4E3E-86F8-1E21197E713F}" destId="{CF6808FB-3830-4D25-9E41-8FC7A0A6E3E6}" srcOrd="2" destOrd="0" presId="urn:microsoft.com/office/officeart/2005/8/layout/vList2"/>
    <dgm:cxn modelId="{35618F29-11D6-4144-A76C-7F746DDD1504}" type="presParOf" srcId="{601FE22E-E74D-4E3E-86F8-1E21197E713F}" destId="{5FB90D60-F7FA-4D38-B19F-CDC30005A10A}" srcOrd="3" destOrd="0" presId="urn:microsoft.com/office/officeart/2005/8/layout/vList2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5DB88CB-0CE5-4A90-B8AF-E4D726D2FAD4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62EFB4E-7958-45A5-A659-88BE28F00040}">
      <dgm:prSet phldrT="[Text]"/>
      <dgm:spPr/>
      <dgm:t>
        <a:bodyPr/>
        <a:lstStyle/>
        <a:p>
          <a:r>
            <a:rPr lang="en-GB" dirty="0"/>
            <a:t>Success Stories</a:t>
          </a:r>
        </a:p>
      </dgm:t>
    </dgm:pt>
    <dgm:pt modelId="{4EBEC231-FFA7-4541-A0AB-74D72966B253}" type="parTrans" cxnId="{EDD73EFC-C505-4031-B261-F72C624E8FC1}">
      <dgm:prSet/>
      <dgm:spPr/>
      <dgm:t>
        <a:bodyPr/>
        <a:lstStyle/>
        <a:p>
          <a:endParaRPr lang="en-GB"/>
        </a:p>
      </dgm:t>
    </dgm:pt>
    <dgm:pt modelId="{F9A721F8-C3F7-4872-B002-D2E671CC22DD}" type="sibTrans" cxnId="{EDD73EFC-C505-4031-B261-F72C624E8FC1}">
      <dgm:prSet/>
      <dgm:spPr/>
      <dgm:t>
        <a:bodyPr/>
        <a:lstStyle/>
        <a:p>
          <a:endParaRPr lang="en-GB"/>
        </a:p>
      </dgm:t>
    </dgm:pt>
    <dgm:pt modelId="{8756F99B-33F4-4F56-9C71-7BE1A68BC99C}">
      <dgm:prSet phldrT="[Text]"/>
      <dgm:spPr/>
      <dgm:t>
        <a:bodyPr/>
        <a:lstStyle/>
        <a:p>
          <a:r>
            <a:rPr lang="en-US" dirty="0" err="1"/>
            <a:t>TellerSpot</a:t>
          </a:r>
          <a:r>
            <a:rPr lang="en-US" dirty="0"/>
            <a:t>: From idea to sale within 12 months.</a:t>
          </a:r>
          <a:endParaRPr lang="en-GB" dirty="0"/>
        </a:p>
      </dgm:t>
    </dgm:pt>
    <dgm:pt modelId="{52B615F4-FF2C-4480-BEA4-0367C075C996}" type="parTrans" cxnId="{F06F84A2-5309-45C2-A3B1-BB14F1FE014F}">
      <dgm:prSet/>
      <dgm:spPr/>
      <dgm:t>
        <a:bodyPr/>
        <a:lstStyle/>
        <a:p>
          <a:endParaRPr lang="en-GB"/>
        </a:p>
      </dgm:t>
    </dgm:pt>
    <dgm:pt modelId="{16BBD6EE-99DF-4D1B-B82A-787949C40FB3}" type="sibTrans" cxnId="{F06F84A2-5309-45C2-A3B1-BB14F1FE014F}">
      <dgm:prSet/>
      <dgm:spPr/>
      <dgm:t>
        <a:bodyPr/>
        <a:lstStyle/>
        <a:p>
          <a:endParaRPr lang="en-GB"/>
        </a:p>
      </dgm:t>
    </dgm:pt>
    <dgm:pt modelId="{DB96D6B8-BC6F-47FF-BE55-FFF4830366F2}">
      <dgm:prSet/>
      <dgm:spPr/>
      <dgm:t>
        <a:bodyPr/>
        <a:lstStyle/>
        <a:p>
          <a:r>
            <a:rPr lang="en-US" dirty="0"/>
            <a:t>AuzaarPay: Raised 30 lakh in grants, 200+ active customers.</a:t>
          </a:r>
          <a:endParaRPr lang="en-GB" dirty="0"/>
        </a:p>
      </dgm:t>
    </dgm:pt>
    <dgm:pt modelId="{784E210C-2E1F-464F-90D8-947728B0BE7C}" type="parTrans" cxnId="{CA6C60F8-D580-42FF-9E79-238D5C46A749}">
      <dgm:prSet/>
      <dgm:spPr/>
      <dgm:t>
        <a:bodyPr/>
        <a:lstStyle/>
        <a:p>
          <a:endParaRPr lang="en-GB"/>
        </a:p>
      </dgm:t>
    </dgm:pt>
    <dgm:pt modelId="{E32DC4A5-C26B-418B-A0BF-DCF611E22B85}" type="sibTrans" cxnId="{CA6C60F8-D580-42FF-9E79-238D5C46A749}">
      <dgm:prSet/>
      <dgm:spPr/>
      <dgm:t>
        <a:bodyPr/>
        <a:lstStyle/>
        <a:p>
          <a:endParaRPr lang="en-GB"/>
        </a:p>
      </dgm:t>
    </dgm:pt>
    <dgm:pt modelId="{6B095F75-9DEA-4F8E-9C41-49C7238D9E30}">
      <dgm:prSet/>
      <dgm:spPr/>
      <dgm:t>
        <a:bodyPr/>
        <a:lstStyle/>
        <a:p>
          <a:r>
            <a:rPr lang="en-US" dirty="0"/>
            <a:t>SpruceShine: Operating in 4 locations within a year.</a:t>
          </a:r>
          <a:endParaRPr lang="en-GB" dirty="0"/>
        </a:p>
      </dgm:t>
    </dgm:pt>
    <dgm:pt modelId="{AF365CB8-FC0D-492C-9EE0-0D60D29D9C0C}" type="parTrans" cxnId="{DE912121-4ADA-4430-9E63-D6620B04C6BC}">
      <dgm:prSet/>
      <dgm:spPr/>
      <dgm:t>
        <a:bodyPr/>
        <a:lstStyle/>
        <a:p>
          <a:endParaRPr lang="en-GB"/>
        </a:p>
      </dgm:t>
    </dgm:pt>
    <dgm:pt modelId="{1FC3E8DA-2C84-4341-A810-5B1086802F7D}" type="sibTrans" cxnId="{DE912121-4ADA-4430-9E63-D6620B04C6BC}">
      <dgm:prSet/>
      <dgm:spPr/>
      <dgm:t>
        <a:bodyPr/>
        <a:lstStyle/>
        <a:p>
          <a:endParaRPr lang="en-GB"/>
        </a:p>
      </dgm:t>
    </dgm:pt>
    <dgm:pt modelId="{4EE1EA2E-09D0-496E-AA5B-526B2EE3049A}">
      <dgm:prSet/>
      <dgm:spPr/>
      <dgm:t>
        <a:bodyPr/>
        <a:lstStyle/>
        <a:p>
          <a:r>
            <a:rPr lang="en-US" dirty="0"/>
            <a:t>PayTamasha: Secured 30 lakh in grants, movies showcased in top film festivals.</a:t>
          </a:r>
          <a:endParaRPr lang="en-GB" dirty="0"/>
        </a:p>
      </dgm:t>
    </dgm:pt>
    <dgm:pt modelId="{0B35FB57-658B-4D4B-94E8-128B9059B8D5}" type="parTrans" cxnId="{DCFA7D74-1107-4B89-9F41-6328AF902DCA}">
      <dgm:prSet/>
      <dgm:spPr/>
      <dgm:t>
        <a:bodyPr/>
        <a:lstStyle/>
        <a:p>
          <a:endParaRPr lang="en-GB"/>
        </a:p>
      </dgm:t>
    </dgm:pt>
    <dgm:pt modelId="{A809742F-4A56-4B15-8E7B-FE0B6CCBD050}" type="sibTrans" cxnId="{DCFA7D74-1107-4B89-9F41-6328AF902DCA}">
      <dgm:prSet/>
      <dgm:spPr/>
      <dgm:t>
        <a:bodyPr/>
        <a:lstStyle/>
        <a:p>
          <a:endParaRPr lang="en-GB"/>
        </a:p>
      </dgm:t>
    </dgm:pt>
    <dgm:pt modelId="{7D68378C-51CA-488F-AC03-42BFA378B6C9}" type="pres">
      <dgm:prSet presAssocID="{35DB88CB-0CE5-4A90-B8AF-E4D726D2FAD4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F8AFEA5-3609-428B-BFD8-A0C6CCC06CAC}" type="pres">
      <dgm:prSet presAssocID="{35DB88CB-0CE5-4A90-B8AF-E4D726D2FAD4}" presName="matrix" presStyleCnt="0"/>
      <dgm:spPr/>
    </dgm:pt>
    <dgm:pt modelId="{6DA7185F-6E4E-4437-83DE-ADD7C79393C4}" type="pres">
      <dgm:prSet presAssocID="{35DB88CB-0CE5-4A90-B8AF-E4D726D2FAD4}" presName="tile1" presStyleLbl="node1" presStyleIdx="0" presStyleCnt="4"/>
      <dgm:spPr/>
    </dgm:pt>
    <dgm:pt modelId="{C86AE377-3DF0-4A9A-BC0C-5DEEF03BDE00}" type="pres">
      <dgm:prSet presAssocID="{35DB88CB-0CE5-4A90-B8AF-E4D726D2FAD4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7C9028F-20C7-480A-81ED-752613405113}" type="pres">
      <dgm:prSet presAssocID="{35DB88CB-0CE5-4A90-B8AF-E4D726D2FAD4}" presName="tile2" presStyleLbl="node1" presStyleIdx="1" presStyleCnt="4"/>
      <dgm:spPr/>
    </dgm:pt>
    <dgm:pt modelId="{775523E9-EB11-47D9-9934-DE3D5E7AC46E}" type="pres">
      <dgm:prSet presAssocID="{35DB88CB-0CE5-4A90-B8AF-E4D726D2FAD4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D8631D8-6BCC-4DE7-B0E8-B74B62B334F3}" type="pres">
      <dgm:prSet presAssocID="{35DB88CB-0CE5-4A90-B8AF-E4D726D2FAD4}" presName="tile3" presStyleLbl="node1" presStyleIdx="2" presStyleCnt="4"/>
      <dgm:spPr/>
    </dgm:pt>
    <dgm:pt modelId="{D992F84F-0A4E-43AC-9F66-9D87CDD0F795}" type="pres">
      <dgm:prSet presAssocID="{35DB88CB-0CE5-4A90-B8AF-E4D726D2FAD4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794239E-057F-46FE-9189-0F4C0477FCE8}" type="pres">
      <dgm:prSet presAssocID="{35DB88CB-0CE5-4A90-B8AF-E4D726D2FAD4}" presName="tile4" presStyleLbl="node1" presStyleIdx="3" presStyleCnt="4"/>
      <dgm:spPr/>
    </dgm:pt>
    <dgm:pt modelId="{843D7757-05A8-41FA-A4DE-B274793FE3E5}" type="pres">
      <dgm:prSet presAssocID="{35DB88CB-0CE5-4A90-B8AF-E4D726D2FAD4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55AA1D8-21C2-46CC-8069-A52F7E46C278}" type="pres">
      <dgm:prSet presAssocID="{35DB88CB-0CE5-4A90-B8AF-E4D726D2FAD4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233B070C-9E1E-445E-9EA1-E4A9B491FA7B}" type="presOf" srcId="{8756F99B-33F4-4F56-9C71-7BE1A68BC99C}" destId="{C86AE377-3DF0-4A9A-BC0C-5DEEF03BDE00}" srcOrd="1" destOrd="0" presId="urn:microsoft.com/office/officeart/2005/8/layout/matrix1"/>
    <dgm:cxn modelId="{DE912121-4ADA-4430-9E63-D6620B04C6BC}" srcId="{E62EFB4E-7958-45A5-A659-88BE28F00040}" destId="{6B095F75-9DEA-4F8E-9C41-49C7238D9E30}" srcOrd="2" destOrd="0" parTransId="{AF365CB8-FC0D-492C-9EE0-0D60D29D9C0C}" sibTransId="{1FC3E8DA-2C84-4341-A810-5B1086802F7D}"/>
    <dgm:cxn modelId="{F380E428-6E30-439B-9780-7797FAC065B2}" type="presOf" srcId="{4EE1EA2E-09D0-496E-AA5B-526B2EE3049A}" destId="{843D7757-05A8-41FA-A4DE-B274793FE3E5}" srcOrd="1" destOrd="0" presId="urn:microsoft.com/office/officeart/2005/8/layout/matrix1"/>
    <dgm:cxn modelId="{6992EA3E-2BD1-4255-8185-64DEA6867907}" type="presOf" srcId="{DB96D6B8-BC6F-47FF-BE55-FFF4830366F2}" destId="{B7C9028F-20C7-480A-81ED-752613405113}" srcOrd="0" destOrd="0" presId="urn:microsoft.com/office/officeart/2005/8/layout/matrix1"/>
    <dgm:cxn modelId="{A789935E-AE0B-4199-8CCA-6D602D9CE266}" type="presOf" srcId="{6B095F75-9DEA-4F8E-9C41-49C7238D9E30}" destId="{D992F84F-0A4E-43AC-9F66-9D87CDD0F795}" srcOrd="1" destOrd="0" presId="urn:microsoft.com/office/officeart/2005/8/layout/matrix1"/>
    <dgm:cxn modelId="{9787CE6D-88C9-4477-8B52-F296FAF7B3BF}" type="presOf" srcId="{DB96D6B8-BC6F-47FF-BE55-FFF4830366F2}" destId="{775523E9-EB11-47D9-9934-DE3D5E7AC46E}" srcOrd="1" destOrd="0" presId="urn:microsoft.com/office/officeart/2005/8/layout/matrix1"/>
    <dgm:cxn modelId="{DCFA7D74-1107-4B89-9F41-6328AF902DCA}" srcId="{E62EFB4E-7958-45A5-A659-88BE28F00040}" destId="{4EE1EA2E-09D0-496E-AA5B-526B2EE3049A}" srcOrd="3" destOrd="0" parTransId="{0B35FB57-658B-4D4B-94E8-128B9059B8D5}" sibTransId="{A809742F-4A56-4B15-8E7B-FE0B6CCBD050}"/>
    <dgm:cxn modelId="{0091767F-3DDE-460C-A97E-2AE7A2173DA2}" type="presOf" srcId="{8756F99B-33F4-4F56-9C71-7BE1A68BC99C}" destId="{6DA7185F-6E4E-4437-83DE-ADD7C79393C4}" srcOrd="0" destOrd="0" presId="urn:microsoft.com/office/officeart/2005/8/layout/matrix1"/>
    <dgm:cxn modelId="{D4081B87-1A17-48F0-A094-91CE5350DA6A}" type="presOf" srcId="{E62EFB4E-7958-45A5-A659-88BE28F00040}" destId="{C55AA1D8-21C2-46CC-8069-A52F7E46C278}" srcOrd="0" destOrd="0" presId="urn:microsoft.com/office/officeart/2005/8/layout/matrix1"/>
    <dgm:cxn modelId="{E9A75E95-C565-4C36-A691-462218229A0C}" type="presOf" srcId="{4EE1EA2E-09D0-496E-AA5B-526B2EE3049A}" destId="{4794239E-057F-46FE-9189-0F4C0477FCE8}" srcOrd="0" destOrd="0" presId="urn:microsoft.com/office/officeart/2005/8/layout/matrix1"/>
    <dgm:cxn modelId="{F06F84A2-5309-45C2-A3B1-BB14F1FE014F}" srcId="{E62EFB4E-7958-45A5-A659-88BE28F00040}" destId="{8756F99B-33F4-4F56-9C71-7BE1A68BC99C}" srcOrd="0" destOrd="0" parTransId="{52B615F4-FF2C-4480-BEA4-0367C075C996}" sibTransId="{16BBD6EE-99DF-4D1B-B82A-787949C40FB3}"/>
    <dgm:cxn modelId="{713961E8-0094-4190-9F1E-12C980A8F858}" type="presOf" srcId="{35DB88CB-0CE5-4A90-B8AF-E4D726D2FAD4}" destId="{7D68378C-51CA-488F-AC03-42BFA378B6C9}" srcOrd="0" destOrd="0" presId="urn:microsoft.com/office/officeart/2005/8/layout/matrix1"/>
    <dgm:cxn modelId="{EC538EEB-DA10-4505-BA2C-BF163E001F6A}" type="presOf" srcId="{6B095F75-9DEA-4F8E-9C41-49C7238D9E30}" destId="{1D8631D8-6BCC-4DE7-B0E8-B74B62B334F3}" srcOrd="0" destOrd="0" presId="urn:microsoft.com/office/officeart/2005/8/layout/matrix1"/>
    <dgm:cxn modelId="{CA6C60F8-D580-42FF-9E79-238D5C46A749}" srcId="{E62EFB4E-7958-45A5-A659-88BE28F00040}" destId="{DB96D6B8-BC6F-47FF-BE55-FFF4830366F2}" srcOrd="1" destOrd="0" parTransId="{784E210C-2E1F-464F-90D8-947728B0BE7C}" sibTransId="{E32DC4A5-C26B-418B-A0BF-DCF611E22B85}"/>
    <dgm:cxn modelId="{EDD73EFC-C505-4031-B261-F72C624E8FC1}" srcId="{35DB88CB-0CE5-4A90-B8AF-E4D726D2FAD4}" destId="{E62EFB4E-7958-45A5-A659-88BE28F00040}" srcOrd="0" destOrd="0" parTransId="{4EBEC231-FFA7-4541-A0AB-74D72966B253}" sibTransId="{F9A721F8-C3F7-4872-B002-D2E671CC22DD}"/>
    <dgm:cxn modelId="{7B3E2742-624B-446F-8CBB-75C2E09A49EC}" type="presParOf" srcId="{7D68378C-51CA-488F-AC03-42BFA378B6C9}" destId="{0F8AFEA5-3609-428B-BFD8-A0C6CCC06CAC}" srcOrd="0" destOrd="0" presId="urn:microsoft.com/office/officeart/2005/8/layout/matrix1"/>
    <dgm:cxn modelId="{DC25254D-AAC6-4D20-A63E-B98E80BF47A9}" type="presParOf" srcId="{0F8AFEA5-3609-428B-BFD8-A0C6CCC06CAC}" destId="{6DA7185F-6E4E-4437-83DE-ADD7C79393C4}" srcOrd="0" destOrd="0" presId="urn:microsoft.com/office/officeart/2005/8/layout/matrix1"/>
    <dgm:cxn modelId="{DD3D4F9A-7D1C-4D2C-ADE2-24F0FD4D7F10}" type="presParOf" srcId="{0F8AFEA5-3609-428B-BFD8-A0C6CCC06CAC}" destId="{C86AE377-3DF0-4A9A-BC0C-5DEEF03BDE00}" srcOrd="1" destOrd="0" presId="urn:microsoft.com/office/officeart/2005/8/layout/matrix1"/>
    <dgm:cxn modelId="{5B2015C2-2DE1-4CDD-B34B-A4C918510927}" type="presParOf" srcId="{0F8AFEA5-3609-428B-BFD8-A0C6CCC06CAC}" destId="{B7C9028F-20C7-480A-81ED-752613405113}" srcOrd="2" destOrd="0" presId="urn:microsoft.com/office/officeart/2005/8/layout/matrix1"/>
    <dgm:cxn modelId="{D168414F-5697-4D62-BA32-56DED3995169}" type="presParOf" srcId="{0F8AFEA5-3609-428B-BFD8-A0C6CCC06CAC}" destId="{775523E9-EB11-47D9-9934-DE3D5E7AC46E}" srcOrd="3" destOrd="0" presId="urn:microsoft.com/office/officeart/2005/8/layout/matrix1"/>
    <dgm:cxn modelId="{19C72404-D535-4900-8742-08DDB4CF4181}" type="presParOf" srcId="{0F8AFEA5-3609-428B-BFD8-A0C6CCC06CAC}" destId="{1D8631D8-6BCC-4DE7-B0E8-B74B62B334F3}" srcOrd="4" destOrd="0" presId="urn:microsoft.com/office/officeart/2005/8/layout/matrix1"/>
    <dgm:cxn modelId="{81D1EB21-9340-44E9-B378-3F175F095FEF}" type="presParOf" srcId="{0F8AFEA5-3609-428B-BFD8-A0C6CCC06CAC}" destId="{D992F84F-0A4E-43AC-9F66-9D87CDD0F795}" srcOrd="5" destOrd="0" presId="urn:microsoft.com/office/officeart/2005/8/layout/matrix1"/>
    <dgm:cxn modelId="{650EFF76-3ECF-4205-BF06-1D4D22DB6B71}" type="presParOf" srcId="{0F8AFEA5-3609-428B-BFD8-A0C6CCC06CAC}" destId="{4794239E-057F-46FE-9189-0F4C0477FCE8}" srcOrd="6" destOrd="0" presId="urn:microsoft.com/office/officeart/2005/8/layout/matrix1"/>
    <dgm:cxn modelId="{6B48A647-C79A-4705-88F9-64847DFE052B}" type="presParOf" srcId="{0F8AFEA5-3609-428B-BFD8-A0C6CCC06CAC}" destId="{843D7757-05A8-41FA-A4DE-B274793FE3E5}" srcOrd="7" destOrd="0" presId="urn:microsoft.com/office/officeart/2005/8/layout/matrix1"/>
    <dgm:cxn modelId="{BF96D47C-5938-436B-A69E-44228BD6AF61}" type="presParOf" srcId="{7D68378C-51CA-488F-AC03-42BFA378B6C9}" destId="{C55AA1D8-21C2-46CC-8069-A52F7E46C278}" srcOrd="1" destOrd="0" presId="urn:microsoft.com/office/officeart/2005/8/layout/matrix1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C4B6C8D-D5EF-4935-837A-1AC2955F9F5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39846DD-D8DC-45C6-A215-EB53450781E0}">
      <dgm:prSet phldrT="[Text]"/>
      <dgm:spPr/>
      <dgm:t>
        <a:bodyPr/>
        <a:lstStyle/>
        <a:p>
          <a:r>
            <a:rPr lang="en-US" dirty="0"/>
            <a:t>Business Idea: ROZZANA, a retail </a:t>
          </a:r>
          <a:r>
            <a:rPr lang="en-US" dirty="0" err="1"/>
            <a:t>kirana</a:t>
          </a:r>
          <a:r>
            <a:rPr lang="en-US" dirty="0"/>
            <a:t> store chain</a:t>
          </a:r>
          <a:endParaRPr lang="en-GB" dirty="0"/>
        </a:p>
      </dgm:t>
    </dgm:pt>
    <dgm:pt modelId="{1D641F13-A5A1-4211-BBF1-849341AAA3F6}" type="parTrans" cxnId="{4364AB7A-FA96-4195-91A2-CB3424DC4892}">
      <dgm:prSet/>
      <dgm:spPr/>
      <dgm:t>
        <a:bodyPr/>
        <a:lstStyle/>
        <a:p>
          <a:endParaRPr lang="en-GB"/>
        </a:p>
      </dgm:t>
    </dgm:pt>
    <dgm:pt modelId="{921B7B3D-4CA7-431B-8E16-BB72DEF72E15}" type="sibTrans" cxnId="{4364AB7A-FA96-4195-91A2-CB3424DC4892}">
      <dgm:prSet/>
      <dgm:spPr/>
      <dgm:t>
        <a:bodyPr/>
        <a:lstStyle/>
        <a:p>
          <a:endParaRPr lang="en-GB"/>
        </a:p>
      </dgm:t>
    </dgm:pt>
    <dgm:pt modelId="{BA1F2A9D-79C1-4BB8-996A-C9B82214D437}">
      <dgm:prSet phldrT="[Text]"/>
      <dgm:spPr/>
      <dgm:t>
        <a:bodyPr/>
        <a:lstStyle/>
        <a:p>
          <a:r>
            <a:rPr lang="en-GB" dirty="0"/>
            <a:t>Stage: Seed Funding</a:t>
          </a:r>
        </a:p>
      </dgm:t>
    </dgm:pt>
    <dgm:pt modelId="{C1A2B2BC-FF8C-4843-BE78-4B6424960A9C}" type="parTrans" cxnId="{F0F811E1-4798-400F-8851-BBCE8FF667C5}">
      <dgm:prSet/>
      <dgm:spPr/>
      <dgm:t>
        <a:bodyPr/>
        <a:lstStyle/>
        <a:p>
          <a:endParaRPr lang="en-GB"/>
        </a:p>
      </dgm:t>
    </dgm:pt>
    <dgm:pt modelId="{BD266C75-29E5-4201-B2AD-890CA71EC4E8}" type="sibTrans" cxnId="{F0F811E1-4798-400F-8851-BBCE8FF667C5}">
      <dgm:prSet/>
      <dgm:spPr/>
      <dgm:t>
        <a:bodyPr/>
        <a:lstStyle/>
        <a:p>
          <a:endParaRPr lang="en-GB"/>
        </a:p>
      </dgm:t>
    </dgm:pt>
    <dgm:pt modelId="{1D73E510-2A8F-4C7B-92C0-13DAB03257A2}">
      <dgm:prSet phldrT="[Text]"/>
      <dgm:spPr/>
      <dgm:t>
        <a:bodyPr/>
        <a:lstStyle/>
        <a:p>
          <a:r>
            <a:rPr lang="en-GB" dirty="0"/>
            <a:t>Ability to Pay: Low</a:t>
          </a:r>
        </a:p>
      </dgm:t>
    </dgm:pt>
    <dgm:pt modelId="{665FBA64-32CA-4FD3-A3BB-93FBC7BCFA26}" type="parTrans" cxnId="{421B6B24-9FD1-4470-8B42-22FF54AD4796}">
      <dgm:prSet/>
      <dgm:spPr/>
      <dgm:t>
        <a:bodyPr/>
        <a:lstStyle/>
        <a:p>
          <a:endParaRPr lang="en-GB"/>
        </a:p>
      </dgm:t>
    </dgm:pt>
    <dgm:pt modelId="{ADA51213-5C40-43EF-8FB7-607E8EA01B43}" type="sibTrans" cxnId="{421B6B24-9FD1-4470-8B42-22FF54AD4796}">
      <dgm:prSet/>
      <dgm:spPr/>
      <dgm:t>
        <a:bodyPr/>
        <a:lstStyle/>
        <a:p>
          <a:endParaRPr lang="en-GB"/>
        </a:p>
      </dgm:t>
    </dgm:pt>
    <dgm:pt modelId="{9287A67F-0197-4D7B-815A-302C72A09874}" type="pres">
      <dgm:prSet presAssocID="{7C4B6C8D-D5EF-4935-837A-1AC2955F9F50}" presName="Name0" presStyleCnt="0">
        <dgm:presLayoutVars>
          <dgm:dir/>
          <dgm:resizeHandles val="exact"/>
        </dgm:presLayoutVars>
      </dgm:prSet>
      <dgm:spPr/>
    </dgm:pt>
    <dgm:pt modelId="{664DE80D-DF89-47DE-87C8-BFD41AAF74C2}" type="pres">
      <dgm:prSet presAssocID="{739846DD-D8DC-45C6-A215-EB53450781E0}" presName="composite" presStyleCnt="0"/>
      <dgm:spPr/>
    </dgm:pt>
    <dgm:pt modelId="{5B93E583-5E47-47A4-868D-BD05C6F00CEC}" type="pres">
      <dgm:prSet presAssocID="{739846DD-D8DC-45C6-A215-EB53450781E0}" presName="rect1" presStyleLbl="trAlignAcc1" presStyleIdx="0" presStyleCnt="3">
        <dgm:presLayoutVars>
          <dgm:bulletEnabled val="1"/>
        </dgm:presLayoutVars>
      </dgm:prSet>
      <dgm:spPr/>
    </dgm:pt>
    <dgm:pt modelId="{3ABC91A2-9AB7-49EB-8101-2F7ABC156EFE}" type="pres">
      <dgm:prSet presAssocID="{739846DD-D8DC-45C6-A215-EB53450781E0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</dgm:pt>
    <dgm:pt modelId="{2D55D7CB-096A-4137-AE99-E1D71CE6D765}" type="pres">
      <dgm:prSet presAssocID="{921B7B3D-4CA7-431B-8E16-BB72DEF72E15}" presName="sibTrans" presStyleCnt="0"/>
      <dgm:spPr/>
    </dgm:pt>
    <dgm:pt modelId="{4D2D11A6-D900-438B-8498-FD6981B4F90B}" type="pres">
      <dgm:prSet presAssocID="{BA1F2A9D-79C1-4BB8-996A-C9B82214D437}" presName="composite" presStyleCnt="0"/>
      <dgm:spPr/>
    </dgm:pt>
    <dgm:pt modelId="{9A2CBD20-04C0-4D2B-A6EC-AE884746D345}" type="pres">
      <dgm:prSet presAssocID="{BA1F2A9D-79C1-4BB8-996A-C9B82214D437}" presName="rect1" presStyleLbl="trAlignAcc1" presStyleIdx="1" presStyleCnt="3">
        <dgm:presLayoutVars>
          <dgm:bulletEnabled val="1"/>
        </dgm:presLayoutVars>
      </dgm:prSet>
      <dgm:spPr/>
    </dgm:pt>
    <dgm:pt modelId="{E2D5EF69-3007-4F0B-AB07-8A816D8ACBB6}" type="pres">
      <dgm:prSet presAssocID="{BA1F2A9D-79C1-4BB8-996A-C9B82214D437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0CD3063-8FAE-4F21-BAEE-ACD5940C9F4B}" type="pres">
      <dgm:prSet presAssocID="{BD266C75-29E5-4201-B2AD-890CA71EC4E8}" presName="sibTrans" presStyleCnt="0"/>
      <dgm:spPr/>
    </dgm:pt>
    <dgm:pt modelId="{15CF026F-3D3E-4596-83C5-641C0CCCEC8B}" type="pres">
      <dgm:prSet presAssocID="{1D73E510-2A8F-4C7B-92C0-13DAB03257A2}" presName="composite" presStyleCnt="0"/>
      <dgm:spPr/>
    </dgm:pt>
    <dgm:pt modelId="{C22DDE57-A8A6-4E58-BD9E-AA1868C7B45D}" type="pres">
      <dgm:prSet presAssocID="{1D73E510-2A8F-4C7B-92C0-13DAB03257A2}" presName="rect1" presStyleLbl="trAlignAcc1" presStyleIdx="2" presStyleCnt="3">
        <dgm:presLayoutVars>
          <dgm:bulletEnabled val="1"/>
        </dgm:presLayoutVars>
      </dgm:prSet>
      <dgm:spPr/>
    </dgm:pt>
    <dgm:pt modelId="{2946E452-4B70-4EDF-87F9-A451CF6F1715}" type="pres">
      <dgm:prSet presAssocID="{1D73E510-2A8F-4C7B-92C0-13DAB03257A2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</dgm:ptLst>
  <dgm:cxnLst>
    <dgm:cxn modelId="{B5C67618-019D-41FC-8579-7CEA7C7D2A14}" type="presOf" srcId="{1D73E510-2A8F-4C7B-92C0-13DAB03257A2}" destId="{C22DDE57-A8A6-4E58-BD9E-AA1868C7B45D}" srcOrd="0" destOrd="0" presId="urn:microsoft.com/office/officeart/2008/layout/PictureStrips"/>
    <dgm:cxn modelId="{421B6B24-9FD1-4470-8B42-22FF54AD4796}" srcId="{7C4B6C8D-D5EF-4935-837A-1AC2955F9F50}" destId="{1D73E510-2A8F-4C7B-92C0-13DAB03257A2}" srcOrd="2" destOrd="0" parTransId="{665FBA64-32CA-4FD3-A3BB-93FBC7BCFA26}" sibTransId="{ADA51213-5C40-43EF-8FB7-607E8EA01B43}"/>
    <dgm:cxn modelId="{207D303F-7BC8-4B5F-B9E6-CF37CC7D2220}" type="presOf" srcId="{7C4B6C8D-D5EF-4935-837A-1AC2955F9F50}" destId="{9287A67F-0197-4D7B-815A-302C72A09874}" srcOrd="0" destOrd="0" presId="urn:microsoft.com/office/officeart/2008/layout/PictureStrips"/>
    <dgm:cxn modelId="{5E6E7979-FD4C-42A6-93A2-472CD8101943}" type="presOf" srcId="{739846DD-D8DC-45C6-A215-EB53450781E0}" destId="{5B93E583-5E47-47A4-868D-BD05C6F00CEC}" srcOrd="0" destOrd="0" presId="urn:microsoft.com/office/officeart/2008/layout/PictureStrips"/>
    <dgm:cxn modelId="{4364AB7A-FA96-4195-91A2-CB3424DC4892}" srcId="{7C4B6C8D-D5EF-4935-837A-1AC2955F9F50}" destId="{739846DD-D8DC-45C6-A215-EB53450781E0}" srcOrd="0" destOrd="0" parTransId="{1D641F13-A5A1-4211-BBF1-849341AAA3F6}" sibTransId="{921B7B3D-4CA7-431B-8E16-BB72DEF72E15}"/>
    <dgm:cxn modelId="{F0F811E1-4798-400F-8851-BBCE8FF667C5}" srcId="{7C4B6C8D-D5EF-4935-837A-1AC2955F9F50}" destId="{BA1F2A9D-79C1-4BB8-996A-C9B82214D437}" srcOrd="1" destOrd="0" parTransId="{C1A2B2BC-FF8C-4843-BE78-4B6424960A9C}" sibTransId="{BD266C75-29E5-4201-B2AD-890CA71EC4E8}"/>
    <dgm:cxn modelId="{F3DF97E3-9659-4BD8-8467-79183DCEA507}" type="presOf" srcId="{BA1F2A9D-79C1-4BB8-996A-C9B82214D437}" destId="{9A2CBD20-04C0-4D2B-A6EC-AE884746D345}" srcOrd="0" destOrd="0" presId="urn:microsoft.com/office/officeart/2008/layout/PictureStrips"/>
    <dgm:cxn modelId="{F7CBC0E1-A137-45E0-9E7D-065AF9CE991F}" type="presParOf" srcId="{9287A67F-0197-4D7B-815A-302C72A09874}" destId="{664DE80D-DF89-47DE-87C8-BFD41AAF74C2}" srcOrd="0" destOrd="0" presId="urn:microsoft.com/office/officeart/2008/layout/PictureStrips"/>
    <dgm:cxn modelId="{44E3F3B2-2563-4ECC-9601-0347439145AA}" type="presParOf" srcId="{664DE80D-DF89-47DE-87C8-BFD41AAF74C2}" destId="{5B93E583-5E47-47A4-868D-BD05C6F00CEC}" srcOrd="0" destOrd="0" presId="urn:microsoft.com/office/officeart/2008/layout/PictureStrips"/>
    <dgm:cxn modelId="{5244A72C-653B-41EE-A81B-9D610EE7CC64}" type="presParOf" srcId="{664DE80D-DF89-47DE-87C8-BFD41AAF74C2}" destId="{3ABC91A2-9AB7-49EB-8101-2F7ABC156EFE}" srcOrd="1" destOrd="0" presId="urn:microsoft.com/office/officeart/2008/layout/PictureStrips"/>
    <dgm:cxn modelId="{C69974A4-3935-4DD8-98CC-70BDCD804DB3}" type="presParOf" srcId="{9287A67F-0197-4D7B-815A-302C72A09874}" destId="{2D55D7CB-096A-4137-AE99-E1D71CE6D765}" srcOrd="1" destOrd="0" presId="urn:microsoft.com/office/officeart/2008/layout/PictureStrips"/>
    <dgm:cxn modelId="{95849442-B092-4615-830D-9660A9341E53}" type="presParOf" srcId="{9287A67F-0197-4D7B-815A-302C72A09874}" destId="{4D2D11A6-D900-438B-8498-FD6981B4F90B}" srcOrd="2" destOrd="0" presId="urn:microsoft.com/office/officeart/2008/layout/PictureStrips"/>
    <dgm:cxn modelId="{EEB0DB19-4867-4972-BD6F-9B9C329C1AAA}" type="presParOf" srcId="{4D2D11A6-D900-438B-8498-FD6981B4F90B}" destId="{9A2CBD20-04C0-4D2B-A6EC-AE884746D345}" srcOrd="0" destOrd="0" presId="urn:microsoft.com/office/officeart/2008/layout/PictureStrips"/>
    <dgm:cxn modelId="{81A2D593-2B59-4B74-BC06-5CB477A342AE}" type="presParOf" srcId="{4D2D11A6-D900-438B-8498-FD6981B4F90B}" destId="{E2D5EF69-3007-4F0B-AB07-8A816D8ACBB6}" srcOrd="1" destOrd="0" presId="urn:microsoft.com/office/officeart/2008/layout/PictureStrips"/>
    <dgm:cxn modelId="{49A7B207-E16B-41DD-8CBE-DAC376027E1D}" type="presParOf" srcId="{9287A67F-0197-4D7B-815A-302C72A09874}" destId="{D0CD3063-8FAE-4F21-BAEE-ACD5940C9F4B}" srcOrd="3" destOrd="0" presId="urn:microsoft.com/office/officeart/2008/layout/PictureStrips"/>
    <dgm:cxn modelId="{D8E73056-BB8D-4752-841C-DB54585CB6A3}" type="presParOf" srcId="{9287A67F-0197-4D7B-815A-302C72A09874}" destId="{15CF026F-3D3E-4596-83C5-641C0CCCEC8B}" srcOrd="4" destOrd="0" presId="urn:microsoft.com/office/officeart/2008/layout/PictureStrips"/>
    <dgm:cxn modelId="{5D3293C4-5C53-4582-ADF8-5A9C0DD733A3}" type="presParOf" srcId="{15CF026F-3D3E-4596-83C5-641C0CCCEC8B}" destId="{C22DDE57-A8A6-4E58-BD9E-AA1868C7B45D}" srcOrd="0" destOrd="0" presId="urn:microsoft.com/office/officeart/2008/layout/PictureStrips"/>
    <dgm:cxn modelId="{F5FA52F9-9E4A-4833-B4D7-B79E6DCF32D5}" type="presParOf" srcId="{15CF026F-3D3E-4596-83C5-641C0CCCEC8B}" destId="{2946E452-4B70-4EDF-87F9-A451CF6F1715}" srcOrd="1" destOrd="0" presId="urn:microsoft.com/office/officeart/2008/layout/PictureStrips"/>
  </dgm:cxnLst>
  <dgm:bg>
    <a:gradFill>
      <a:gsLst>
        <a:gs pos="31000">
          <a:schemeClr val="accent3">
            <a:lumMod val="20000"/>
            <a:lumOff val="80000"/>
          </a:schemeClr>
        </a:gs>
        <a:gs pos="82000">
          <a:schemeClr val="accent3">
            <a:lumMod val="40000"/>
            <a:lumOff val="6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9B0F6E-CF53-4637-BE27-389F2A37289F}">
      <dsp:nvSpPr>
        <dsp:cNvPr id="0" name=""/>
        <dsp:cNvSpPr/>
      </dsp:nvSpPr>
      <dsp:spPr>
        <a:xfrm>
          <a:off x="554840" y="2232"/>
          <a:ext cx="3363996" cy="20183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BuilderX</a:t>
          </a:r>
          <a:r>
            <a:rPr lang="en-US" sz="2600" kern="1200" dirty="0"/>
            <a:t> is designed to help early-stage founders launch their startups quickly and successfully.</a:t>
          </a:r>
          <a:endParaRPr lang="en-GB" sz="2600" kern="1200" dirty="0"/>
        </a:p>
      </dsp:txBody>
      <dsp:txXfrm>
        <a:off x="554840" y="2232"/>
        <a:ext cx="3363996" cy="2018397"/>
      </dsp:txXfrm>
    </dsp:sp>
    <dsp:sp modelId="{9CC33897-C662-4160-9A4A-94851852A4E9}">
      <dsp:nvSpPr>
        <dsp:cNvPr id="0" name=""/>
        <dsp:cNvSpPr/>
      </dsp:nvSpPr>
      <dsp:spPr>
        <a:xfrm>
          <a:off x="554840" y="2357029"/>
          <a:ext cx="3363996" cy="20183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Provides equity-free grants and personalized support.</a:t>
          </a:r>
          <a:endParaRPr lang="en-GB" sz="2600" kern="1200"/>
        </a:p>
      </dsp:txBody>
      <dsp:txXfrm>
        <a:off x="554840" y="2357029"/>
        <a:ext cx="3363996" cy="201839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B9F12-2AD4-4571-8DF9-9A571A23D3D6}">
      <dsp:nvSpPr>
        <dsp:cNvPr id="0" name=""/>
        <dsp:cNvSpPr/>
      </dsp:nvSpPr>
      <dsp:spPr>
        <a:xfrm>
          <a:off x="0" y="1336"/>
          <a:ext cx="5882148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Strengths</a:t>
          </a:r>
        </a:p>
      </dsp:txBody>
      <dsp:txXfrm>
        <a:off x="36296" y="37632"/>
        <a:ext cx="5809556" cy="670943"/>
      </dsp:txXfrm>
    </dsp:sp>
    <dsp:sp modelId="{D87E99FA-A437-48EE-83E2-A4ACE8A065F3}">
      <dsp:nvSpPr>
        <dsp:cNvPr id="0" name=""/>
        <dsp:cNvSpPr/>
      </dsp:nvSpPr>
      <dsp:spPr>
        <a:xfrm>
          <a:off x="0" y="744871"/>
          <a:ext cx="5882148" cy="3015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/>
            <a:t>Unique pricing model (minimum 10% cheaper)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Extensive store network (maximum 5-minute walking distance)</a:t>
          </a:r>
          <a:endParaRPr lang="en-GB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Wide product range (everything under one roof)</a:t>
          </a:r>
          <a:endParaRPr lang="en-GB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Technology integration for efficient operations and customer experience</a:t>
          </a:r>
          <a:endParaRPr lang="en-GB" sz="2400" kern="1200" dirty="0"/>
        </a:p>
      </dsp:txBody>
      <dsp:txXfrm>
        <a:off x="0" y="744871"/>
        <a:ext cx="5882148" cy="3015989"/>
      </dsp:txXfrm>
    </dsp:sp>
    <dsp:sp modelId="{4CEC1565-C2BD-4A8F-A274-4C783FE48EA5}">
      <dsp:nvSpPr>
        <dsp:cNvPr id="0" name=""/>
        <dsp:cNvSpPr/>
      </dsp:nvSpPr>
      <dsp:spPr>
        <a:xfrm>
          <a:off x="0" y="3760861"/>
          <a:ext cx="5882148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Weaknesses</a:t>
          </a:r>
        </a:p>
      </dsp:txBody>
      <dsp:txXfrm>
        <a:off x="36296" y="3797157"/>
        <a:ext cx="5809556" cy="670943"/>
      </dsp:txXfrm>
    </dsp:sp>
    <dsp:sp modelId="{56E7F3C8-7C02-4B0A-8188-B82FCDB13C3C}">
      <dsp:nvSpPr>
        <dsp:cNvPr id="0" name=""/>
        <dsp:cNvSpPr/>
      </dsp:nvSpPr>
      <dsp:spPr>
        <a:xfrm>
          <a:off x="0" y="4504396"/>
          <a:ext cx="5882148" cy="1187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/>
            <a:t>High initial capital requirement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Needs significant marketing and user acquisition</a:t>
          </a:r>
          <a:endParaRPr lang="en-GB" sz="2400" kern="1200" dirty="0"/>
        </a:p>
      </dsp:txBody>
      <dsp:txXfrm>
        <a:off x="0" y="4504396"/>
        <a:ext cx="5882148" cy="118714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3E583-5E47-47A4-868D-BD05C6F00CEC}">
      <dsp:nvSpPr>
        <dsp:cNvPr id="0" name=""/>
        <dsp:cNvSpPr/>
      </dsp:nvSpPr>
      <dsp:spPr>
        <a:xfrm>
          <a:off x="779614" y="50324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Business Idea: </a:t>
          </a:r>
          <a:r>
            <a:rPr lang="en-US" sz="2800" kern="1200" dirty="0" err="1"/>
            <a:t>Lugzry</a:t>
          </a:r>
          <a:r>
            <a:rPr lang="en-US" sz="2800" kern="1200" dirty="0"/>
            <a:t>, a circular sustainable fashion marketplace</a:t>
          </a:r>
          <a:endParaRPr lang="en-GB" sz="2800" kern="1200" dirty="0"/>
        </a:p>
      </dsp:txBody>
      <dsp:txXfrm>
        <a:off x="779614" y="503245"/>
        <a:ext cx="4510872" cy="1409647"/>
      </dsp:txXfrm>
    </dsp:sp>
    <dsp:sp modelId="{3ABC91A2-9AB7-49EB-8101-2F7ABC156EFE}">
      <dsp:nvSpPr>
        <dsp:cNvPr id="0" name=""/>
        <dsp:cNvSpPr/>
      </dsp:nvSpPr>
      <dsp:spPr>
        <a:xfrm>
          <a:off x="591661" y="299630"/>
          <a:ext cx="986753" cy="14801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CBD20-04C0-4D2B-A6EC-AE884746D345}">
      <dsp:nvSpPr>
        <dsp:cNvPr id="0" name=""/>
        <dsp:cNvSpPr/>
      </dsp:nvSpPr>
      <dsp:spPr>
        <a:xfrm>
          <a:off x="779614" y="227783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Stage: Validation</a:t>
          </a:r>
        </a:p>
      </dsp:txBody>
      <dsp:txXfrm>
        <a:off x="779614" y="2277835"/>
        <a:ext cx="4510872" cy="1409647"/>
      </dsp:txXfrm>
    </dsp:sp>
    <dsp:sp modelId="{E2D5EF69-3007-4F0B-AB07-8A816D8ACBB6}">
      <dsp:nvSpPr>
        <dsp:cNvPr id="0" name=""/>
        <dsp:cNvSpPr/>
      </dsp:nvSpPr>
      <dsp:spPr>
        <a:xfrm>
          <a:off x="591661" y="2074219"/>
          <a:ext cx="986753" cy="148012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DDE57-A8A6-4E58-BD9E-AA1868C7B45D}">
      <dsp:nvSpPr>
        <dsp:cNvPr id="0" name=""/>
        <dsp:cNvSpPr/>
      </dsp:nvSpPr>
      <dsp:spPr>
        <a:xfrm>
          <a:off x="779614" y="405242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Ability to Pay: Low</a:t>
          </a:r>
        </a:p>
      </dsp:txBody>
      <dsp:txXfrm>
        <a:off x="779614" y="4052425"/>
        <a:ext cx="4510872" cy="1409647"/>
      </dsp:txXfrm>
    </dsp:sp>
    <dsp:sp modelId="{2946E452-4B70-4EDF-87F9-A451CF6F1715}">
      <dsp:nvSpPr>
        <dsp:cNvPr id="0" name=""/>
        <dsp:cNvSpPr/>
      </dsp:nvSpPr>
      <dsp:spPr>
        <a:xfrm>
          <a:off x="591661" y="3848809"/>
          <a:ext cx="986753" cy="14801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B9F12-2AD4-4571-8DF9-9A571A23D3D6}">
      <dsp:nvSpPr>
        <dsp:cNvPr id="0" name=""/>
        <dsp:cNvSpPr/>
      </dsp:nvSpPr>
      <dsp:spPr>
        <a:xfrm>
          <a:off x="0" y="268163"/>
          <a:ext cx="5882148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Strengths</a:t>
          </a:r>
        </a:p>
      </dsp:txBody>
      <dsp:txXfrm>
        <a:off x="40980" y="309143"/>
        <a:ext cx="5800188" cy="757514"/>
      </dsp:txXfrm>
    </dsp:sp>
    <dsp:sp modelId="{D87E99FA-A437-48EE-83E2-A4ACE8A065F3}">
      <dsp:nvSpPr>
        <dsp:cNvPr id="0" name=""/>
        <dsp:cNvSpPr/>
      </dsp:nvSpPr>
      <dsp:spPr>
        <a:xfrm>
          <a:off x="0" y="1107638"/>
          <a:ext cx="5882148" cy="1775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700" kern="1200" dirty="0"/>
            <a:t>Zero waste model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Helps clothing brands with EPR compliance</a:t>
          </a:r>
          <a:endParaRPr lang="en-GB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Positive initial feedback from brands</a:t>
          </a:r>
          <a:endParaRPr lang="en-GB" sz="2700" kern="1200" dirty="0"/>
        </a:p>
      </dsp:txBody>
      <dsp:txXfrm>
        <a:off x="0" y="1107638"/>
        <a:ext cx="5882148" cy="1775025"/>
      </dsp:txXfrm>
    </dsp:sp>
    <dsp:sp modelId="{4CEC1565-C2BD-4A8F-A274-4C783FE48EA5}">
      <dsp:nvSpPr>
        <dsp:cNvPr id="0" name=""/>
        <dsp:cNvSpPr/>
      </dsp:nvSpPr>
      <dsp:spPr>
        <a:xfrm>
          <a:off x="0" y="2882663"/>
          <a:ext cx="5882148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Weaknesses</a:t>
          </a:r>
        </a:p>
      </dsp:txBody>
      <dsp:txXfrm>
        <a:off x="40980" y="2923643"/>
        <a:ext cx="5800188" cy="757514"/>
      </dsp:txXfrm>
    </dsp:sp>
    <dsp:sp modelId="{56E7F3C8-7C02-4B0A-8188-B82FCDB13C3C}">
      <dsp:nvSpPr>
        <dsp:cNvPr id="0" name=""/>
        <dsp:cNvSpPr/>
      </dsp:nvSpPr>
      <dsp:spPr>
        <a:xfrm>
          <a:off x="0" y="3722138"/>
          <a:ext cx="5882148" cy="170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Needs more marketing and user acquisition</a:t>
          </a:r>
          <a:endParaRPr lang="en-GB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Requires strong partnerships with recycling factories</a:t>
          </a:r>
          <a:endParaRPr lang="en-GB" sz="2700" kern="1200" dirty="0"/>
        </a:p>
      </dsp:txBody>
      <dsp:txXfrm>
        <a:off x="0" y="3722138"/>
        <a:ext cx="5882148" cy="170257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3E583-5E47-47A4-868D-BD05C6F00CEC}">
      <dsp:nvSpPr>
        <dsp:cNvPr id="0" name=""/>
        <dsp:cNvSpPr/>
      </dsp:nvSpPr>
      <dsp:spPr>
        <a:xfrm>
          <a:off x="779614" y="50324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Idea: HR tech platform for campus placement in lesser-known colleges</a:t>
          </a:r>
          <a:endParaRPr lang="en-GB" sz="2200" kern="1200" dirty="0"/>
        </a:p>
      </dsp:txBody>
      <dsp:txXfrm>
        <a:off x="779614" y="503245"/>
        <a:ext cx="4510872" cy="1409647"/>
      </dsp:txXfrm>
    </dsp:sp>
    <dsp:sp modelId="{3ABC91A2-9AB7-49EB-8101-2F7ABC156EFE}">
      <dsp:nvSpPr>
        <dsp:cNvPr id="0" name=""/>
        <dsp:cNvSpPr/>
      </dsp:nvSpPr>
      <dsp:spPr>
        <a:xfrm>
          <a:off x="591661" y="299630"/>
          <a:ext cx="986753" cy="14801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CBD20-04C0-4D2B-A6EC-AE884746D345}">
      <dsp:nvSpPr>
        <dsp:cNvPr id="0" name=""/>
        <dsp:cNvSpPr/>
      </dsp:nvSpPr>
      <dsp:spPr>
        <a:xfrm>
          <a:off x="779614" y="227783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Stage: Validation</a:t>
          </a:r>
        </a:p>
      </dsp:txBody>
      <dsp:txXfrm>
        <a:off x="779614" y="2277835"/>
        <a:ext cx="4510872" cy="1409647"/>
      </dsp:txXfrm>
    </dsp:sp>
    <dsp:sp modelId="{E2D5EF69-3007-4F0B-AB07-8A816D8ACBB6}">
      <dsp:nvSpPr>
        <dsp:cNvPr id="0" name=""/>
        <dsp:cNvSpPr/>
      </dsp:nvSpPr>
      <dsp:spPr>
        <a:xfrm>
          <a:off x="591661" y="2074219"/>
          <a:ext cx="986753" cy="148012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DDE57-A8A6-4E58-BD9E-AA1868C7B45D}">
      <dsp:nvSpPr>
        <dsp:cNvPr id="0" name=""/>
        <dsp:cNvSpPr/>
      </dsp:nvSpPr>
      <dsp:spPr>
        <a:xfrm>
          <a:off x="779614" y="405242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Ability to Pay: Low</a:t>
          </a:r>
        </a:p>
      </dsp:txBody>
      <dsp:txXfrm>
        <a:off x="779614" y="4052425"/>
        <a:ext cx="4510872" cy="1409647"/>
      </dsp:txXfrm>
    </dsp:sp>
    <dsp:sp modelId="{2946E452-4B70-4EDF-87F9-A451CF6F1715}">
      <dsp:nvSpPr>
        <dsp:cNvPr id="0" name=""/>
        <dsp:cNvSpPr/>
      </dsp:nvSpPr>
      <dsp:spPr>
        <a:xfrm>
          <a:off x="591661" y="3848809"/>
          <a:ext cx="986753" cy="14801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B9F12-2AD4-4571-8DF9-9A571A23D3D6}">
      <dsp:nvSpPr>
        <dsp:cNvPr id="0" name=""/>
        <dsp:cNvSpPr/>
      </dsp:nvSpPr>
      <dsp:spPr>
        <a:xfrm>
          <a:off x="0" y="120833"/>
          <a:ext cx="5882148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Strengths</a:t>
          </a:r>
        </a:p>
      </dsp:txBody>
      <dsp:txXfrm>
        <a:off x="43321" y="164154"/>
        <a:ext cx="5795506" cy="800803"/>
      </dsp:txXfrm>
    </dsp:sp>
    <dsp:sp modelId="{D87E99FA-A437-48EE-83E2-A4ACE8A065F3}">
      <dsp:nvSpPr>
        <dsp:cNvPr id="0" name=""/>
        <dsp:cNvSpPr/>
      </dsp:nvSpPr>
      <dsp:spPr>
        <a:xfrm>
          <a:off x="0" y="1008278"/>
          <a:ext cx="5882148" cy="1838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Addresses a niche market with high potential</a:t>
          </a:r>
          <a:endParaRPr lang="en-GB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Strong demand for employability solutions</a:t>
          </a:r>
          <a:endParaRPr lang="en-GB" sz="2900" kern="1200" dirty="0"/>
        </a:p>
      </dsp:txBody>
      <dsp:txXfrm>
        <a:off x="0" y="1008278"/>
        <a:ext cx="5882148" cy="1838160"/>
      </dsp:txXfrm>
    </dsp:sp>
    <dsp:sp modelId="{4CEC1565-C2BD-4A8F-A274-4C783FE48EA5}">
      <dsp:nvSpPr>
        <dsp:cNvPr id="0" name=""/>
        <dsp:cNvSpPr/>
      </dsp:nvSpPr>
      <dsp:spPr>
        <a:xfrm>
          <a:off x="0" y="2846438"/>
          <a:ext cx="5882148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Weaknesses</a:t>
          </a:r>
        </a:p>
      </dsp:txBody>
      <dsp:txXfrm>
        <a:off x="43321" y="2889759"/>
        <a:ext cx="5795506" cy="800803"/>
      </dsp:txXfrm>
    </dsp:sp>
    <dsp:sp modelId="{56E7F3C8-7C02-4B0A-8188-B82FCDB13C3C}">
      <dsp:nvSpPr>
        <dsp:cNvPr id="0" name=""/>
        <dsp:cNvSpPr/>
      </dsp:nvSpPr>
      <dsp:spPr>
        <a:xfrm>
          <a:off x="0" y="3733883"/>
          <a:ext cx="5882148" cy="1838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Needs significant user acquisition and partnerships with colleges</a:t>
          </a:r>
          <a:endParaRPr lang="en-GB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High competition in the HR tech space</a:t>
          </a:r>
          <a:endParaRPr lang="en-GB" sz="2900" kern="1200" dirty="0"/>
        </a:p>
      </dsp:txBody>
      <dsp:txXfrm>
        <a:off x="0" y="3733883"/>
        <a:ext cx="5882148" cy="183816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3E583-5E47-47A4-868D-BD05C6F00CEC}">
      <dsp:nvSpPr>
        <dsp:cNvPr id="0" name=""/>
        <dsp:cNvSpPr/>
      </dsp:nvSpPr>
      <dsp:spPr>
        <a:xfrm>
          <a:off x="779614" y="50324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Business Idea: E-commerce platform</a:t>
          </a:r>
        </a:p>
      </dsp:txBody>
      <dsp:txXfrm>
        <a:off x="779614" y="503245"/>
        <a:ext cx="4510872" cy="1409647"/>
      </dsp:txXfrm>
    </dsp:sp>
    <dsp:sp modelId="{3ABC91A2-9AB7-49EB-8101-2F7ABC156EFE}">
      <dsp:nvSpPr>
        <dsp:cNvPr id="0" name=""/>
        <dsp:cNvSpPr/>
      </dsp:nvSpPr>
      <dsp:spPr>
        <a:xfrm>
          <a:off x="591661" y="299630"/>
          <a:ext cx="986753" cy="14801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CBD20-04C0-4D2B-A6EC-AE884746D345}">
      <dsp:nvSpPr>
        <dsp:cNvPr id="0" name=""/>
        <dsp:cNvSpPr/>
      </dsp:nvSpPr>
      <dsp:spPr>
        <a:xfrm>
          <a:off x="779614" y="227783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Stage: Validation</a:t>
          </a:r>
        </a:p>
      </dsp:txBody>
      <dsp:txXfrm>
        <a:off x="779614" y="2277835"/>
        <a:ext cx="4510872" cy="1409647"/>
      </dsp:txXfrm>
    </dsp:sp>
    <dsp:sp modelId="{E2D5EF69-3007-4F0B-AB07-8A816D8ACBB6}">
      <dsp:nvSpPr>
        <dsp:cNvPr id="0" name=""/>
        <dsp:cNvSpPr/>
      </dsp:nvSpPr>
      <dsp:spPr>
        <a:xfrm>
          <a:off x="591661" y="2074219"/>
          <a:ext cx="986753" cy="148012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DDE57-A8A6-4E58-BD9E-AA1868C7B45D}">
      <dsp:nvSpPr>
        <dsp:cNvPr id="0" name=""/>
        <dsp:cNvSpPr/>
      </dsp:nvSpPr>
      <dsp:spPr>
        <a:xfrm>
          <a:off x="779614" y="405242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Ability to Pay: High</a:t>
          </a:r>
        </a:p>
      </dsp:txBody>
      <dsp:txXfrm>
        <a:off x="779614" y="4052425"/>
        <a:ext cx="4510872" cy="1409647"/>
      </dsp:txXfrm>
    </dsp:sp>
    <dsp:sp modelId="{2946E452-4B70-4EDF-87F9-A451CF6F1715}">
      <dsp:nvSpPr>
        <dsp:cNvPr id="0" name=""/>
        <dsp:cNvSpPr/>
      </dsp:nvSpPr>
      <dsp:spPr>
        <a:xfrm>
          <a:off x="591661" y="3848809"/>
          <a:ext cx="986753" cy="14801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B9F12-2AD4-4571-8DF9-9A571A23D3D6}">
      <dsp:nvSpPr>
        <dsp:cNvPr id="0" name=""/>
        <dsp:cNvSpPr/>
      </dsp:nvSpPr>
      <dsp:spPr>
        <a:xfrm>
          <a:off x="0" y="128888"/>
          <a:ext cx="5882148" cy="1055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Strengths</a:t>
          </a:r>
        </a:p>
      </dsp:txBody>
      <dsp:txXfrm>
        <a:off x="51517" y="180405"/>
        <a:ext cx="5779114" cy="952306"/>
      </dsp:txXfrm>
    </dsp:sp>
    <dsp:sp modelId="{D87E99FA-A437-48EE-83E2-A4ACE8A065F3}">
      <dsp:nvSpPr>
        <dsp:cNvPr id="0" name=""/>
        <dsp:cNvSpPr/>
      </dsp:nvSpPr>
      <dsp:spPr>
        <a:xfrm>
          <a:off x="0" y="1184228"/>
          <a:ext cx="5882148" cy="1184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55880" rIns="312928" bIns="5588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400" kern="1200" dirty="0"/>
            <a:t>High market potential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400" kern="1200" dirty="0"/>
            <a:t>Positive initial user feedback</a:t>
          </a:r>
        </a:p>
      </dsp:txBody>
      <dsp:txXfrm>
        <a:off x="0" y="1184228"/>
        <a:ext cx="5882148" cy="1184040"/>
      </dsp:txXfrm>
    </dsp:sp>
    <dsp:sp modelId="{4CEC1565-C2BD-4A8F-A274-4C783FE48EA5}">
      <dsp:nvSpPr>
        <dsp:cNvPr id="0" name=""/>
        <dsp:cNvSpPr/>
      </dsp:nvSpPr>
      <dsp:spPr>
        <a:xfrm>
          <a:off x="0" y="2368268"/>
          <a:ext cx="5882148" cy="1055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Weaknesses</a:t>
          </a:r>
        </a:p>
      </dsp:txBody>
      <dsp:txXfrm>
        <a:off x="51517" y="2419785"/>
        <a:ext cx="5779114" cy="952306"/>
      </dsp:txXfrm>
    </dsp:sp>
    <dsp:sp modelId="{56E7F3C8-7C02-4B0A-8188-B82FCDB13C3C}">
      <dsp:nvSpPr>
        <dsp:cNvPr id="0" name=""/>
        <dsp:cNvSpPr/>
      </dsp:nvSpPr>
      <dsp:spPr>
        <a:xfrm>
          <a:off x="0" y="3423608"/>
          <a:ext cx="5882148" cy="2140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55880" rIns="312928" bIns="5588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kern="1200" dirty="0"/>
            <a:t>Needs more marketing and user acquisition</a:t>
          </a:r>
          <a:endParaRPr lang="en-GB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kern="1200" dirty="0"/>
            <a:t>High competition in the e-commerce space</a:t>
          </a:r>
          <a:endParaRPr lang="en-GB" sz="3400" kern="1200" dirty="0"/>
        </a:p>
      </dsp:txBody>
      <dsp:txXfrm>
        <a:off x="0" y="3423608"/>
        <a:ext cx="5882148" cy="214038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3E583-5E47-47A4-868D-BD05C6F00CEC}">
      <dsp:nvSpPr>
        <dsp:cNvPr id="0" name=""/>
        <dsp:cNvSpPr/>
      </dsp:nvSpPr>
      <dsp:spPr>
        <a:xfrm>
          <a:off x="779614" y="50324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Idea: Agnihotri Aerospace, advanced systems for reusable rockets and missiles</a:t>
          </a:r>
          <a:endParaRPr lang="en-GB" sz="2200" kern="1200" dirty="0"/>
        </a:p>
      </dsp:txBody>
      <dsp:txXfrm>
        <a:off x="779614" y="503245"/>
        <a:ext cx="4510872" cy="1409647"/>
      </dsp:txXfrm>
    </dsp:sp>
    <dsp:sp modelId="{3ABC91A2-9AB7-49EB-8101-2F7ABC156EFE}">
      <dsp:nvSpPr>
        <dsp:cNvPr id="0" name=""/>
        <dsp:cNvSpPr/>
      </dsp:nvSpPr>
      <dsp:spPr>
        <a:xfrm>
          <a:off x="591661" y="299630"/>
          <a:ext cx="986753" cy="14801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CBD20-04C0-4D2B-A6EC-AE884746D345}">
      <dsp:nvSpPr>
        <dsp:cNvPr id="0" name=""/>
        <dsp:cNvSpPr/>
      </dsp:nvSpPr>
      <dsp:spPr>
        <a:xfrm>
          <a:off x="779614" y="227783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Stage: Seed Funding</a:t>
          </a:r>
        </a:p>
      </dsp:txBody>
      <dsp:txXfrm>
        <a:off x="779614" y="2277835"/>
        <a:ext cx="4510872" cy="1409647"/>
      </dsp:txXfrm>
    </dsp:sp>
    <dsp:sp modelId="{E2D5EF69-3007-4F0B-AB07-8A816D8ACBB6}">
      <dsp:nvSpPr>
        <dsp:cNvPr id="0" name=""/>
        <dsp:cNvSpPr/>
      </dsp:nvSpPr>
      <dsp:spPr>
        <a:xfrm>
          <a:off x="591661" y="2074219"/>
          <a:ext cx="986753" cy="148012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DDE57-A8A6-4E58-BD9E-AA1868C7B45D}">
      <dsp:nvSpPr>
        <dsp:cNvPr id="0" name=""/>
        <dsp:cNvSpPr/>
      </dsp:nvSpPr>
      <dsp:spPr>
        <a:xfrm>
          <a:off x="779614" y="405242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Ability to Pay: Low</a:t>
          </a:r>
        </a:p>
      </dsp:txBody>
      <dsp:txXfrm>
        <a:off x="779614" y="4052425"/>
        <a:ext cx="4510872" cy="1409647"/>
      </dsp:txXfrm>
    </dsp:sp>
    <dsp:sp modelId="{2946E452-4B70-4EDF-87F9-A451CF6F1715}">
      <dsp:nvSpPr>
        <dsp:cNvPr id="0" name=""/>
        <dsp:cNvSpPr/>
      </dsp:nvSpPr>
      <dsp:spPr>
        <a:xfrm>
          <a:off x="591661" y="3848809"/>
          <a:ext cx="986753" cy="14801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B9F12-2AD4-4571-8DF9-9A571A23D3D6}">
      <dsp:nvSpPr>
        <dsp:cNvPr id="0" name=""/>
        <dsp:cNvSpPr/>
      </dsp:nvSpPr>
      <dsp:spPr>
        <a:xfrm>
          <a:off x="0" y="292958"/>
          <a:ext cx="5882148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Strengths</a:t>
          </a:r>
        </a:p>
      </dsp:txBody>
      <dsp:txXfrm>
        <a:off x="48005" y="340963"/>
        <a:ext cx="5786138" cy="887374"/>
      </dsp:txXfrm>
    </dsp:sp>
    <dsp:sp modelId="{D87E99FA-A437-48EE-83E2-A4ACE8A065F3}">
      <dsp:nvSpPr>
        <dsp:cNvPr id="0" name=""/>
        <dsp:cNvSpPr/>
      </dsp:nvSpPr>
      <dsp:spPr>
        <a:xfrm>
          <a:off x="0" y="1276343"/>
          <a:ext cx="5882148" cy="157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200" kern="1200" dirty="0"/>
            <a:t>Cutting-edge technology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/>
            <a:t>High market potential in aerospace</a:t>
          </a:r>
          <a:endParaRPr lang="en-GB" sz="3200" kern="1200" dirty="0"/>
        </a:p>
      </dsp:txBody>
      <dsp:txXfrm>
        <a:off x="0" y="1276343"/>
        <a:ext cx="5882148" cy="1570095"/>
      </dsp:txXfrm>
    </dsp:sp>
    <dsp:sp modelId="{4CEC1565-C2BD-4A8F-A274-4C783FE48EA5}">
      <dsp:nvSpPr>
        <dsp:cNvPr id="0" name=""/>
        <dsp:cNvSpPr/>
      </dsp:nvSpPr>
      <dsp:spPr>
        <a:xfrm>
          <a:off x="0" y="2846438"/>
          <a:ext cx="5882148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Weaknesses</a:t>
          </a:r>
        </a:p>
      </dsp:txBody>
      <dsp:txXfrm>
        <a:off x="48005" y="2894443"/>
        <a:ext cx="5786138" cy="887374"/>
      </dsp:txXfrm>
    </dsp:sp>
    <dsp:sp modelId="{56E7F3C8-7C02-4B0A-8188-B82FCDB13C3C}">
      <dsp:nvSpPr>
        <dsp:cNvPr id="0" name=""/>
        <dsp:cNvSpPr/>
      </dsp:nvSpPr>
      <dsp:spPr>
        <a:xfrm>
          <a:off x="0" y="3829823"/>
          <a:ext cx="5882148" cy="157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200" kern="1200" dirty="0"/>
            <a:t>High initial capital requirement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/>
            <a:t>Needs significant marketing and user acquisition</a:t>
          </a:r>
          <a:endParaRPr lang="en-GB" sz="3200" kern="1200" dirty="0"/>
        </a:p>
      </dsp:txBody>
      <dsp:txXfrm>
        <a:off x="0" y="3829823"/>
        <a:ext cx="5882148" cy="157009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3E583-5E47-47A4-868D-BD05C6F00CEC}">
      <dsp:nvSpPr>
        <dsp:cNvPr id="0" name=""/>
        <dsp:cNvSpPr/>
      </dsp:nvSpPr>
      <dsp:spPr>
        <a:xfrm>
          <a:off x="779614" y="50324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Business Idea: Offline and online meat stores</a:t>
          </a:r>
          <a:endParaRPr lang="en-GB" sz="2900" kern="1200" dirty="0"/>
        </a:p>
      </dsp:txBody>
      <dsp:txXfrm>
        <a:off x="779614" y="503245"/>
        <a:ext cx="4510872" cy="1409647"/>
      </dsp:txXfrm>
    </dsp:sp>
    <dsp:sp modelId="{3ABC91A2-9AB7-49EB-8101-2F7ABC156EFE}">
      <dsp:nvSpPr>
        <dsp:cNvPr id="0" name=""/>
        <dsp:cNvSpPr/>
      </dsp:nvSpPr>
      <dsp:spPr>
        <a:xfrm>
          <a:off x="591661" y="299630"/>
          <a:ext cx="986753" cy="14801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CBD20-04C0-4D2B-A6EC-AE884746D345}">
      <dsp:nvSpPr>
        <dsp:cNvPr id="0" name=""/>
        <dsp:cNvSpPr/>
      </dsp:nvSpPr>
      <dsp:spPr>
        <a:xfrm>
          <a:off x="779614" y="227783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Stage: Validation</a:t>
          </a:r>
        </a:p>
      </dsp:txBody>
      <dsp:txXfrm>
        <a:off x="779614" y="2277835"/>
        <a:ext cx="4510872" cy="1409647"/>
      </dsp:txXfrm>
    </dsp:sp>
    <dsp:sp modelId="{E2D5EF69-3007-4F0B-AB07-8A816D8ACBB6}">
      <dsp:nvSpPr>
        <dsp:cNvPr id="0" name=""/>
        <dsp:cNvSpPr/>
      </dsp:nvSpPr>
      <dsp:spPr>
        <a:xfrm>
          <a:off x="591661" y="2074219"/>
          <a:ext cx="986753" cy="148012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DDE57-A8A6-4E58-BD9E-AA1868C7B45D}">
      <dsp:nvSpPr>
        <dsp:cNvPr id="0" name=""/>
        <dsp:cNvSpPr/>
      </dsp:nvSpPr>
      <dsp:spPr>
        <a:xfrm>
          <a:off x="779614" y="405242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Ability to Pay: Low</a:t>
          </a:r>
        </a:p>
      </dsp:txBody>
      <dsp:txXfrm>
        <a:off x="779614" y="4052425"/>
        <a:ext cx="4510872" cy="1409647"/>
      </dsp:txXfrm>
    </dsp:sp>
    <dsp:sp modelId="{2946E452-4B70-4EDF-87F9-A451CF6F1715}">
      <dsp:nvSpPr>
        <dsp:cNvPr id="0" name=""/>
        <dsp:cNvSpPr/>
      </dsp:nvSpPr>
      <dsp:spPr>
        <a:xfrm>
          <a:off x="591661" y="3848809"/>
          <a:ext cx="986753" cy="14801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35FF4B-7E57-4415-8D71-82638FDFF290}">
      <dsp:nvSpPr>
        <dsp:cNvPr id="0" name=""/>
        <dsp:cNvSpPr/>
      </dsp:nvSpPr>
      <dsp:spPr>
        <a:xfrm>
          <a:off x="2692043" y="2060321"/>
          <a:ext cx="1468995" cy="14689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</a:rPr>
            <a:t>Statistics</a:t>
          </a:r>
        </a:p>
      </dsp:txBody>
      <dsp:txXfrm>
        <a:off x="2907172" y="2275450"/>
        <a:ext cx="1038737" cy="1038737"/>
      </dsp:txXfrm>
    </dsp:sp>
    <dsp:sp modelId="{E56B87A8-0CD3-4AE8-8FEF-0140933F2E03}">
      <dsp:nvSpPr>
        <dsp:cNvPr id="0" name=""/>
        <dsp:cNvSpPr/>
      </dsp:nvSpPr>
      <dsp:spPr>
        <a:xfrm rot="16200000">
          <a:off x="3270973" y="1525873"/>
          <a:ext cx="311135" cy="49945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3317643" y="1672435"/>
        <a:ext cx="217795" cy="299674"/>
      </dsp:txXfrm>
    </dsp:sp>
    <dsp:sp modelId="{A6D0508A-0287-4492-B609-302C96FC2694}">
      <dsp:nvSpPr>
        <dsp:cNvPr id="0" name=""/>
        <dsp:cNvSpPr/>
      </dsp:nvSpPr>
      <dsp:spPr>
        <a:xfrm>
          <a:off x="2692043" y="4277"/>
          <a:ext cx="1468995" cy="14689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tx1"/>
              </a:solidFill>
            </a:rPr>
            <a:t>32+ Ventures Built</a:t>
          </a:r>
        </a:p>
      </dsp:txBody>
      <dsp:txXfrm>
        <a:off x="2907172" y="219406"/>
        <a:ext cx="1038737" cy="1038737"/>
      </dsp:txXfrm>
    </dsp:sp>
    <dsp:sp modelId="{337A64B1-32E4-4956-99F2-5F74BF445E62}">
      <dsp:nvSpPr>
        <dsp:cNvPr id="0" name=""/>
        <dsp:cNvSpPr/>
      </dsp:nvSpPr>
      <dsp:spPr>
        <a:xfrm>
          <a:off x="4290189" y="2545089"/>
          <a:ext cx="311135" cy="49945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4290189" y="2644981"/>
        <a:ext cx="217795" cy="299674"/>
      </dsp:txXfrm>
    </dsp:sp>
    <dsp:sp modelId="{FE893630-C3B0-48AF-915E-0F8EEC1884FA}">
      <dsp:nvSpPr>
        <dsp:cNvPr id="0" name=""/>
        <dsp:cNvSpPr/>
      </dsp:nvSpPr>
      <dsp:spPr>
        <a:xfrm>
          <a:off x="4748087" y="2060321"/>
          <a:ext cx="1468995" cy="14689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tx1"/>
              </a:solidFill>
            </a:rPr>
            <a:t>10K+ Hours of Brainstorming</a:t>
          </a:r>
        </a:p>
      </dsp:txBody>
      <dsp:txXfrm>
        <a:off x="4963216" y="2275450"/>
        <a:ext cx="1038737" cy="1038737"/>
      </dsp:txXfrm>
    </dsp:sp>
    <dsp:sp modelId="{DBC433D5-28A9-47C6-A2C9-927BF4EF2C6D}">
      <dsp:nvSpPr>
        <dsp:cNvPr id="0" name=""/>
        <dsp:cNvSpPr/>
      </dsp:nvSpPr>
      <dsp:spPr>
        <a:xfrm rot="5400000">
          <a:off x="3270973" y="3564306"/>
          <a:ext cx="311135" cy="49945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3317643" y="3617528"/>
        <a:ext cx="217795" cy="299674"/>
      </dsp:txXfrm>
    </dsp:sp>
    <dsp:sp modelId="{5C13385E-5E49-42AB-81CE-2A768793F0FE}">
      <dsp:nvSpPr>
        <dsp:cNvPr id="0" name=""/>
        <dsp:cNvSpPr/>
      </dsp:nvSpPr>
      <dsp:spPr>
        <a:xfrm>
          <a:off x="2692043" y="4116365"/>
          <a:ext cx="1468995" cy="14689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tx1"/>
              </a:solidFill>
            </a:rPr>
            <a:t>₹4 Crores+ Funds Raised</a:t>
          </a:r>
        </a:p>
      </dsp:txBody>
      <dsp:txXfrm>
        <a:off x="2907172" y="4331494"/>
        <a:ext cx="1038737" cy="1038737"/>
      </dsp:txXfrm>
    </dsp:sp>
    <dsp:sp modelId="{32F6173A-D4C1-4F66-A82E-C8042B38C47D}">
      <dsp:nvSpPr>
        <dsp:cNvPr id="0" name=""/>
        <dsp:cNvSpPr/>
      </dsp:nvSpPr>
      <dsp:spPr>
        <a:xfrm rot="10800000">
          <a:off x="2251756" y="2545089"/>
          <a:ext cx="311135" cy="49945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 rot="10800000">
        <a:off x="2345096" y="2644981"/>
        <a:ext cx="217795" cy="299674"/>
      </dsp:txXfrm>
    </dsp:sp>
    <dsp:sp modelId="{1C79BAD0-7032-4F88-8E84-51304AC55ADC}">
      <dsp:nvSpPr>
        <dsp:cNvPr id="0" name=""/>
        <dsp:cNvSpPr/>
      </dsp:nvSpPr>
      <dsp:spPr>
        <a:xfrm>
          <a:off x="635999" y="2060321"/>
          <a:ext cx="1468995" cy="14689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tx1"/>
              </a:solidFill>
            </a:rPr>
            <a:t>3K+ Angel Investor Network</a:t>
          </a:r>
        </a:p>
      </dsp:txBody>
      <dsp:txXfrm>
        <a:off x="851128" y="2275450"/>
        <a:ext cx="1038737" cy="103873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B9F12-2AD4-4571-8DF9-9A571A23D3D6}">
      <dsp:nvSpPr>
        <dsp:cNvPr id="0" name=""/>
        <dsp:cNvSpPr/>
      </dsp:nvSpPr>
      <dsp:spPr>
        <a:xfrm>
          <a:off x="0" y="355238"/>
          <a:ext cx="5882148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Strengths</a:t>
          </a:r>
        </a:p>
      </dsp:txBody>
      <dsp:txXfrm>
        <a:off x="46834" y="402072"/>
        <a:ext cx="5788480" cy="865732"/>
      </dsp:txXfrm>
    </dsp:sp>
    <dsp:sp modelId="{D87E99FA-A437-48EE-83E2-A4ACE8A065F3}">
      <dsp:nvSpPr>
        <dsp:cNvPr id="0" name=""/>
        <dsp:cNvSpPr/>
      </dsp:nvSpPr>
      <dsp:spPr>
        <a:xfrm>
          <a:off x="0" y="1314638"/>
          <a:ext cx="5882148" cy="1531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100" kern="1200" dirty="0"/>
            <a:t>Diverse product range (chicken, fish, mutton, marinates)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100" kern="1200" dirty="0"/>
            <a:t>Positive initial user feedback</a:t>
          </a:r>
        </a:p>
      </dsp:txBody>
      <dsp:txXfrm>
        <a:off x="0" y="1314638"/>
        <a:ext cx="5882148" cy="1531799"/>
      </dsp:txXfrm>
    </dsp:sp>
    <dsp:sp modelId="{4CEC1565-C2BD-4A8F-A274-4C783FE48EA5}">
      <dsp:nvSpPr>
        <dsp:cNvPr id="0" name=""/>
        <dsp:cNvSpPr/>
      </dsp:nvSpPr>
      <dsp:spPr>
        <a:xfrm>
          <a:off x="0" y="2846438"/>
          <a:ext cx="5882148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Weaknesses</a:t>
          </a:r>
        </a:p>
      </dsp:txBody>
      <dsp:txXfrm>
        <a:off x="46834" y="2893272"/>
        <a:ext cx="5788480" cy="865732"/>
      </dsp:txXfrm>
    </dsp:sp>
    <dsp:sp modelId="{56E7F3C8-7C02-4B0A-8188-B82FCDB13C3C}">
      <dsp:nvSpPr>
        <dsp:cNvPr id="0" name=""/>
        <dsp:cNvSpPr/>
      </dsp:nvSpPr>
      <dsp:spPr>
        <a:xfrm>
          <a:off x="0" y="3805838"/>
          <a:ext cx="5882148" cy="1531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100" kern="1200" dirty="0"/>
            <a:t>Cold chain logistics complexities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 dirty="0"/>
            <a:t>Regulatory compliance for food safety</a:t>
          </a:r>
          <a:endParaRPr lang="en-GB" sz="3100" kern="1200" dirty="0"/>
        </a:p>
      </dsp:txBody>
      <dsp:txXfrm>
        <a:off x="0" y="3805838"/>
        <a:ext cx="5882148" cy="153179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3E583-5E47-47A4-868D-BD05C6F00CEC}">
      <dsp:nvSpPr>
        <dsp:cNvPr id="0" name=""/>
        <dsp:cNvSpPr/>
      </dsp:nvSpPr>
      <dsp:spPr>
        <a:xfrm>
          <a:off x="779614" y="50324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Idea: Benefits platform for freelancers with micro-financing opportunities</a:t>
          </a:r>
          <a:endParaRPr lang="en-GB" sz="2200" kern="1200" dirty="0"/>
        </a:p>
      </dsp:txBody>
      <dsp:txXfrm>
        <a:off x="779614" y="503245"/>
        <a:ext cx="4510872" cy="1409647"/>
      </dsp:txXfrm>
    </dsp:sp>
    <dsp:sp modelId="{3ABC91A2-9AB7-49EB-8101-2F7ABC156EFE}">
      <dsp:nvSpPr>
        <dsp:cNvPr id="0" name=""/>
        <dsp:cNvSpPr/>
      </dsp:nvSpPr>
      <dsp:spPr>
        <a:xfrm>
          <a:off x="591661" y="299630"/>
          <a:ext cx="986753" cy="14801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CBD20-04C0-4D2B-A6EC-AE884746D345}">
      <dsp:nvSpPr>
        <dsp:cNvPr id="0" name=""/>
        <dsp:cNvSpPr/>
      </dsp:nvSpPr>
      <dsp:spPr>
        <a:xfrm>
          <a:off x="779614" y="227783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Stage: Validation</a:t>
          </a:r>
        </a:p>
      </dsp:txBody>
      <dsp:txXfrm>
        <a:off x="779614" y="2277835"/>
        <a:ext cx="4510872" cy="1409647"/>
      </dsp:txXfrm>
    </dsp:sp>
    <dsp:sp modelId="{E2D5EF69-3007-4F0B-AB07-8A816D8ACBB6}">
      <dsp:nvSpPr>
        <dsp:cNvPr id="0" name=""/>
        <dsp:cNvSpPr/>
      </dsp:nvSpPr>
      <dsp:spPr>
        <a:xfrm>
          <a:off x="591661" y="2074219"/>
          <a:ext cx="986753" cy="148012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DDE57-A8A6-4E58-BD9E-AA1868C7B45D}">
      <dsp:nvSpPr>
        <dsp:cNvPr id="0" name=""/>
        <dsp:cNvSpPr/>
      </dsp:nvSpPr>
      <dsp:spPr>
        <a:xfrm>
          <a:off x="779614" y="405242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Ability to Pay: Low</a:t>
          </a:r>
        </a:p>
      </dsp:txBody>
      <dsp:txXfrm>
        <a:off x="779614" y="4052425"/>
        <a:ext cx="4510872" cy="1409647"/>
      </dsp:txXfrm>
    </dsp:sp>
    <dsp:sp modelId="{2946E452-4B70-4EDF-87F9-A451CF6F1715}">
      <dsp:nvSpPr>
        <dsp:cNvPr id="0" name=""/>
        <dsp:cNvSpPr/>
      </dsp:nvSpPr>
      <dsp:spPr>
        <a:xfrm>
          <a:off x="591661" y="3848809"/>
          <a:ext cx="986753" cy="14801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B9F12-2AD4-4571-8DF9-9A571A23D3D6}">
      <dsp:nvSpPr>
        <dsp:cNvPr id="0" name=""/>
        <dsp:cNvSpPr/>
      </dsp:nvSpPr>
      <dsp:spPr>
        <a:xfrm>
          <a:off x="0" y="82538"/>
          <a:ext cx="5882148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Strengths</a:t>
          </a:r>
        </a:p>
      </dsp:txBody>
      <dsp:txXfrm>
        <a:off x="43321" y="125859"/>
        <a:ext cx="5795506" cy="800803"/>
      </dsp:txXfrm>
    </dsp:sp>
    <dsp:sp modelId="{D87E99FA-A437-48EE-83E2-A4ACE8A065F3}">
      <dsp:nvSpPr>
        <dsp:cNvPr id="0" name=""/>
        <dsp:cNvSpPr/>
      </dsp:nvSpPr>
      <dsp:spPr>
        <a:xfrm>
          <a:off x="0" y="969983"/>
          <a:ext cx="5882148" cy="2757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Addresses a niche market with high potential</a:t>
          </a:r>
          <a:endParaRPr lang="en-GB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Provides financial security for freelancers</a:t>
          </a:r>
          <a:endParaRPr lang="en-GB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900" kern="1200" dirty="0"/>
            <a:t>Innovative micro-financing solutions</a:t>
          </a:r>
        </a:p>
      </dsp:txBody>
      <dsp:txXfrm>
        <a:off x="0" y="969983"/>
        <a:ext cx="5882148" cy="2757240"/>
      </dsp:txXfrm>
    </dsp:sp>
    <dsp:sp modelId="{4CEC1565-C2BD-4A8F-A274-4C783FE48EA5}">
      <dsp:nvSpPr>
        <dsp:cNvPr id="0" name=""/>
        <dsp:cNvSpPr/>
      </dsp:nvSpPr>
      <dsp:spPr>
        <a:xfrm>
          <a:off x="0" y="3727223"/>
          <a:ext cx="5882148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Weaknesses</a:t>
          </a:r>
        </a:p>
      </dsp:txBody>
      <dsp:txXfrm>
        <a:off x="43321" y="3770544"/>
        <a:ext cx="5795506" cy="800803"/>
      </dsp:txXfrm>
    </dsp:sp>
    <dsp:sp modelId="{56E7F3C8-7C02-4B0A-8188-B82FCDB13C3C}">
      <dsp:nvSpPr>
        <dsp:cNvPr id="0" name=""/>
        <dsp:cNvSpPr/>
      </dsp:nvSpPr>
      <dsp:spPr>
        <a:xfrm>
          <a:off x="0" y="4614668"/>
          <a:ext cx="5882148" cy="995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900" kern="1200" dirty="0"/>
            <a:t>Trust-building with freelancers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900" kern="1200" dirty="0"/>
            <a:t>Financial risk management</a:t>
          </a:r>
        </a:p>
      </dsp:txBody>
      <dsp:txXfrm>
        <a:off x="0" y="4614668"/>
        <a:ext cx="5882148" cy="99567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3E583-5E47-47A4-868D-BD05C6F00CEC}">
      <dsp:nvSpPr>
        <dsp:cNvPr id="0" name=""/>
        <dsp:cNvSpPr/>
      </dsp:nvSpPr>
      <dsp:spPr>
        <a:xfrm>
          <a:off x="779614" y="50324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Business Idea: My Home, a manpower-handling platform</a:t>
          </a:r>
          <a:endParaRPr lang="en-GB" sz="2800" kern="1200" dirty="0"/>
        </a:p>
      </dsp:txBody>
      <dsp:txXfrm>
        <a:off x="779614" y="503245"/>
        <a:ext cx="4510872" cy="1409647"/>
      </dsp:txXfrm>
    </dsp:sp>
    <dsp:sp modelId="{3ABC91A2-9AB7-49EB-8101-2F7ABC156EFE}">
      <dsp:nvSpPr>
        <dsp:cNvPr id="0" name=""/>
        <dsp:cNvSpPr/>
      </dsp:nvSpPr>
      <dsp:spPr>
        <a:xfrm>
          <a:off x="591661" y="299630"/>
          <a:ext cx="986753" cy="14801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CBD20-04C0-4D2B-A6EC-AE884746D345}">
      <dsp:nvSpPr>
        <dsp:cNvPr id="0" name=""/>
        <dsp:cNvSpPr/>
      </dsp:nvSpPr>
      <dsp:spPr>
        <a:xfrm>
          <a:off x="779614" y="227783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Stage: Validation</a:t>
          </a:r>
        </a:p>
      </dsp:txBody>
      <dsp:txXfrm>
        <a:off x="779614" y="2277835"/>
        <a:ext cx="4510872" cy="1409647"/>
      </dsp:txXfrm>
    </dsp:sp>
    <dsp:sp modelId="{E2D5EF69-3007-4F0B-AB07-8A816D8ACBB6}">
      <dsp:nvSpPr>
        <dsp:cNvPr id="0" name=""/>
        <dsp:cNvSpPr/>
      </dsp:nvSpPr>
      <dsp:spPr>
        <a:xfrm>
          <a:off x="591661" y="2074219"/>
          <a:ext cx="986753" cy="148012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DDE57-A8A6-4E58-BD9E-AA1868C7B45D}">
      <dsp:nvSpPr>
        <dsp:cNvPr id="0" name=""/>
        <dsp:cNvSpPr/>
      </dsp:nvSpPr>
      <dsp:spPr>
        <a:xfrm>
          <a:off x="779614" y="405242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Ability to Pay: High</a:t>
          </a:r>
        </a:p>
      </dsp:txBody>
      <dsp:txXfrm>
        <a:off x="779614" y="4052425"/>
        <a:ext cx="4510872" cy="1409647"/>
      </dsp:txXfrm>
    </dsp:sp>
    <dsp:sp modelId="{2946E452-4B70-4EDF-87F9-A451CF6F1715}">
      <dsp:nvSpPr>
        <dsp:cNvPr id="0" name=""/>
        <dsp:cNvSpPr/>
      </dsp:nvSpPr>
      <dsp:spPr>
        <a:xfrm>
          <a:off x="591661" y="3848809"/>
          <a:ext cx="986753" cy="14801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B9F12-2AD4-4571-8DF9-9A571A23D3D6}">
      <dsp:nvSpPr>
        <dsp:cNvPr id="0" name=""/>
        <dsp:cNvSpPr/>
      </dsp:nvSpPr>
      <dsp:spPr>
        <a:xfrm>
          <a:off x="0" y="7838"/>
          <a:ext cx="5882148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Strengths</a:t>
          </a:r>
        </a:p>
      </dsp:txBody>
      <dsp:txXfrm>
        <a:off x="44492" y="52330"/>
        <a:ext cx="5793164" cy="822446"/>
      </dsp:txXfrm>
    </dsp:sp>
    <dsp:sp modelId="{D87E99FA-A437-48EE-83E2-A4ACE8A065F3}">
      <dsp:nvSpPr>
        <dsp:cNvPr id="0" name=""/>
        <dsp:cNvSpPr/>
      </dsp:nvSpPr>
      <dsp:spPr>
        <a:xfrm>
          <a:off x="0" y="919268"/>
          <a:ext cx="5882148" cy="2399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Addresses a niche market with high potential</a:t>
          </a:r>
          <a:endParaRPr lang="en-GB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 dirty="0"/>
            <a:t>Positive initial user feedback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 dirty="0"/>
            <a:t>Efficient manpower management solutions</a:t>
          </a:r>
        </a:p>
      </dsp:txBody>
      <dsp:txXfrm>
        <a:off x="0" y="919268"/>
        <a:ext cx="5882148" cy="2399130"/>
      </dsp:txXfrm>
    </dsp:sp>
    <dsp:sp modelId="{4CEC1565-C2BD-4A8F-A274-4C783FE48EA5}">
      <dsp:nvSpPr>
        <dsp:cNvPr id="0" name=""/>
        <dsp:cNvSpPr/>
      </dsp:nvSpPr>
      <dsp:spPr>
        <a:xfrm>
          <a:off x="0" y="3318398"/>
          <a:ext cx="5882148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Weaknesses</a:t>
          </a:r>
        </a:p>
      </dsp:txBody>
      <dsp:txXfrm>
        <a:off x="44492" y="3362890"/>
        <a:ext cx="5793164" cy="822446"/>
      </dsp:txXfrm>
    </dsp:sp>
    <dsp:sp modelId="{56E7F3C8-7C02-4B0A-8188-B82FCDB13C3C}">
      <dsp:nvSpPr>
        <dsp:cNvPr id="0" name=""/>
        <dsp:cNvSpPr/>
      </dsp:nvSpPr>
      <dsp:spPr>
        <a:xfrm>
          <a:off x="0" y="4229828"/>
          <a:ext cx="5882148" cy="1455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 dirty="0"/>
            <a:t>Workforce reliability issues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High competition in the manpower handling space</a:t>
          </a:r>
          <a:endParaRPr lang="en-GB" sz="3000" kern="1200" dirty="0"/>
        </a:p>
      </dsp:txBody>
      <dsp:txXfrm>
        <a:off x="0" y="4229828"/>
        <a:ext cx="5882148" cy="145521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3E583-5E47-47A4-868D-BD05C6F00CEC}">
      <dsp:nvSpPr>
        <dsp:cNvPr id="0" name=""/>
        <dsp:cNvSpPr/>
      </dsp:nvSpPr>
      <dsp:spPr>
        <a:xfrm>
          <a:off x="779614" y="50324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Business Idea: An offline and online meat store</a:t>
          </a:r>
          <a:endParaRPr lang="en-GB" sz="2800" kern="1200" dirty="0"/>
        </a:p>
      </dsp:txBody>
      <dsp:txXfrm>
        <a:off x="779614" y="503245"/>
        <a:ext cx="4510872" cy="1409647"/>
      </dsp:txXfrm>
    </dsp:sp>
    <dsp:sp modelId="{3ABC91A2-9AB7-49EB-8101-2F7ABC156EFE}">
      <dsp:nvSpPr>
        <dsp:cNvPr id="0" name=""/>
        <dsp:cNvSpPr/>
      </dsp:nvSpPr>
      <dsp:spPr>
        <a:xfrm>
          <a:off x="591661" y="299630"/>
          <a:ext cx="986753" cy="14801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CBD20-04C0-4D2B-A6EC-AE884746D345}">
      <dsp:nvSpPr>
        <dsp:cNvPr id="0" name=""/>
        <dsp:cNvSpPr/>
      </dsp:nvSpPr>
      <dsp:spPr>
        <a:xfrm>
          <a:off x="779614" y="227783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Stage: Validation</a:t>
          </a:r>
        </a:p>
      </dsp:txBody>
      <dsp:txXfrm>
        <a:off x="779614" y="2277835"/>
        <a:ext cx="4510872" cy="1409647"/>
      </dsp:txXfrm>
    </dsp:sp>
    <dsp:sp modelId="{E2D5EF69-3007-4F0B-AB07-8A816D8ACBB6}">
      <dsp:nvSpPr>
        <dsp:cNvPr id="0" name=""/>
        <dsp:cNvSpPr/>
      </dsp:nvSpPr>
      <dsp:spPr>
        <a:xfrm>
          <a:off x="591661" y="2074219"/>
          <a:ext cx="986753" cy="148012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DDE57-A8A6-4E58-BD9E-AA1868C7B45D}">
      <dsp:nvSpPr>
        <dsp:cNvPr id="0" name=""/>
        <dsp:cNvSpPr/>
      </dsp:nvSpPr>
      <dsp:spPr>
        <a:xfrm>
          <a:off x="779614" y="405242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Ability to Pay: High</a:t>
          </a:r>
        </a:p>
      </dsp:txBody>
      <dsp:txXfrm>
        <a:off x="779614" y="4052425"/>
        <a:ext cx="4510872" cy="1409647"/>
      </dsp:txXfrm>
    </dsp:sp>
    <dsp:sp modelId="{2946E452-4B70-4EDF-87F9-A451CF6F1715}">
      <dsp:nvSpPr>
        <dsp:cNvPr id="0" name=""/>
        <dsp:cNvSpPr/>
      </dsp:nvSpPr>
      <dsp:spPr>
        <a:xfrm>
          <a:off x="591661" y="3848809"/>
          <a:ext cx="986753" cy="14801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B9F12-2AD4-4571-8DF9-9A571A23D3D6}">
      <dsp:nvSpPr>
        <dsp:cNvPr id="0" name=""/>
        <dsp:cNvSpPr/>
      </dsp:nvSpPr>
      <dsp:spPr>
        <a:xfrm>
          <a:off x="0" y="205602"/>
          <a:ext cx="5882148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Strengths</a:t>
          </a:r>
        </a:p>
      </dsp:txBody>
      <dsp:txXfrm>
        <a:off x="45663" y="251265"/>
        <a:ext cx="5790822" cy="844089"/>
      </dsp:txXfrm>
    </dsp:sp>
    <dsp:sp modelId="{D87E99FA-A437-48EE-83E2-A4ACE8A065F3}">
      <dsp:nvSpPr>
        <dsp:cNvPr id="0" name=""/>
        <dsp:cNvSpPr/>
      </dsp:nvSpPr>
      <dsp:spPr>
        <a:xfrm>
          <a:off x="0" y="1141017"/>
          <a:ext cx="5882148" cy="2381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/>
            <a:t>Diverse product range (chicken, fish, mutton, marinates)</a:t>
          </a:r>
          <a:endParaRPr lang="en-GB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 dirty="0"/>
            <a:t>Positive initial user feedback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 dirty="0"/>
            <a:t>Strong supply chain management</a:t>
          </a:r>
        </a:p>
      </dsp:txBody>
      <dsp:txXfrm>
        <a:off x="0" y="1141017"/>
        <a:ext cx="5882148" cy="2381535"/>
      </dsp:txXfrm>
    </dsp:sp>
    <dsp:sp modelId="{4CEC1565-C2BD-4A8F-A274-4C783FE48EA5}">
      <dsp:nvSpPr>
        <dsp:cNvPr id="0" name=""/>
        <dsp:cNvSpPr/>
      </dsp:nvSpPr>
      <dsp:spPr>
        <a:xfrm>
          <a:off x="0" y="3522552"/>
          <a:ext cx="5882148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Weaknesses</a:t>
          </a:r>
        </a:p>
      </dsp:txBody>
      <dsp:txXfrm>
        <a:off x="45663" y="3568215"/>
        <a:ext cx="5790822" cy="844089"/>
      </dsp:txXfrm>
    </dsp:sp>
    <dsp:sp modelId="{56E7F3C8-7C02-4B0A-8188-B82FCDB13C3C}">
      <dsp:nvSpPr>
        <dsp:cNvPr id="0" name=""/>
        <dsp:cNvSpPr/>
      </dsp:nvSpPr>
      <dsp:spPr>
        <a:xfrm>
          <a:off x="0" y="4457967"/>
          <a:ext cx="5882148" cy="1029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 dirty="0"/>
            <a:t>Customer retention challenges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 dirty="0"/>
            <a:t>Stringent food safety regulations</a:t>
          </a:r>
        </a:p>
      </dsp:txBody>
      <dsp:txXfrm>
        <a:off x="0" y="4457967"/>
        <a:ext cx="5882148" cy="102930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3E583-5E47-47A4-868D-BD05C6F00CEC}">
      <dsp:nvSpPr>
        <dsp:cNvPr id="0" name=""/>
        <dsp:cNvSpPr/>
      </dsp:nvSpPr>
      <dsp:spPr>
        <a:xfrm>
          <a:off x="779614" y="50324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Idea: Healthy pure, extra virgin, cold-pressed, unprocessed &amp; unrefined cooking oil brand</a:t>
          </a:r>
          <a:endParaRPr lang="en-GB" sz="2200" kern="1200" dirty="0"/>
        </a:p>
      </dsp:txBody>
      <dsp:txXfrm>
        <a:off x="779614" y="503245"/>
        <a:ext cx="4510872" cy="1409647"/>
      </dsp:txXfrm>
    </dsp:sp>
    <dsp:sp modelId="{3ABC91A2-9AB7-49EB-8101-2F7ABC156EFE}">
      <dsp:nvSpPr>
        <dsp:cNvPr id="0" name=""/>
        <dsp:cNvSpPr/>
      </dsp:nvSpPr>
      <dsp:spPr>
        <a:xfrm>
          <a:off x="591661" y="299630"/>
          <a:ext cx="986753" cy="14801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CBD20-04C0-4D2B-A6EC-AE884746D345}">
      <dsp:nvSpPr>
        <dsp:cNvPr id="0" name=""/>
        <dsp:cNvSpPr/>
      </dsp:nvSpPr>
      <dsp:spPr>
        <a:xfrm>
          <a:off x="779614" y="227783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Stage: Validation</a:t>
          </a:r>
        </a:p>
      </dsp:txBody>
      <dsp:txXfrm>
        <a:off x="779614" y="2277835"/>
        <a:ext cx="4510872" cy="1409647"/>
      </dsp:txXfrm>
    </dsp:sp>
    <dsp:sp modelId="{E2D5EF69-3007-4F0B-AB07-8A816D8ACBB6}">
      <dsp:nvSpPr>
        <dsp:cNvPr id="0" name=""/>
        <dsp:cNvSpPr/>
      </dsp:nvSpPr>
      <dsp:spPr>
        <a:xfrm>
          <a:off x="591661" y="2074219"/>
          <a:ext cx="986753" cy="148012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DDE57-A8A6-4E58-BD9E-AA1868C7B45D}">
      <dsp:nvSpPr>
        <dsp:cNvPr id="0" name=""/>
        <dsp:cNvSpPr/>
      </dsp:nvSpPr>
      <dsp:spPr>
        <a:xfrm>
          <a:off x="779614" y="405242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Ability to Pay: Low</a:t>
          </a:r>
        </a:p>
      </dsp:txBody>
      <dsp:txXfrm>
        <a:off x="779614" y="4052425"/>
        <a:ext cx="4510872" cy="1409647"/>
      </dsp:txXfrm>
    </dsp:sp>
    <dsp:sp modelId="{2946E452-4B70-4EDF-87F9-A451CF6F1715}">
      <dsp:nvSpPr>
        <dsp:cNvPr id="0" name=""/>
        <dsp:cNvSpPr/>
      </dsp:nvSpPr>
      <dsp:spPr>
        <a:xfrm>
          <a:off x="591661" y="3848809"/>
          <a:ext cx="986753" cy="14801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B9F12-2AD4-4571-8DF9-9A571A23D3D6}">
      <dsp:nvSpPr>
        <dsp:cNvPr id="0" name=""/>
        <dsp:cNvSpPr/>
      </dsp:nvSpPr>
      <dsp:spPr>
        <a:xfrm>
          <a:off x="0" y="7838"/>
          <a:ext cx="5882148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Strengths</a:t>
          </a:r>
        </a:p>
      </dsp:txBody>
      <dsp:txXfrm>
        <a:off x="44492" y="52330"/>
        <a:ext cx="5793164" cy="822446"/>
      </dsp:txXfrm>
    </dsp:sp>
    <dsp:sp modelId="{D87E99FA-A437-48EE-83E2-A4ACE8A065F3}">
      <dsp:nvSpPr>
        <dsp:cNvPr id="0" name=""/>
        <dsp:cNvSpPr/>
      </dsp:nvSpPr>
      <dsp:spPr>
        <a:xfrm>
          <a:off x="0" y="919268"/>
          <a:ext cx="5882148" cy="2399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 dirty="0"/>
            <a:t>Unique hero product (Avocado oil)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 dirty="0"/>
            <a:t>Positive initial user feedback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 dirty="0"/>
            <a:t>Health-focused product positioning</a:t>
          </a:r>
        </a:p>
      </dsp:txBody>
      <dsp:txXfrm>
        <a:off x="0" y="919268"/>
        <a:ext cx="5882148" cy="2399130"/>
      </dsp:txXfrm>
    </dsp:sp>
    <dsp:sp modelId="{4CEC1565-C2BD-4A8F-A274-4C783FE48EA5}">
      <dsp:nvSpPr>
        <dsp:cNvPr id="0" name=""/>
        <dsp:cNvSpPr/>
      </dsp:nvSpPr>
      <dsp:spPr>
        <a:xfrm>
          <a:off x="0" y="3318398"/>
          <a:ext cx="5882148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Weaknesses</a:t>
          </a:r>
        </a:p>
      </dsp:txBody>
      <dsp:txXfrm>
        <a:off x="44492" y="3362890"/>
        <a:ext cx="5793164" cy="822446"/>
      </dsp:txXfrm>
    </dsp:sp>
    <dsp:sp modelId="{56E7F3C8-7C02-4B0A-8188-B82FCDB13C3C}">
      <dsp:nvSpPr>
        <dsp:cNvPr id="0" name=""/>
        <dsp:cNvSpPr/>
      </dsp:nvSpPr>
      <dsp:spPr>
        <a:xfrm>
          <a:off x="0" y="4229828"/>
          <a:ext cx="5882148" cy="1455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 dirty="0"/>
            <a:t>Limited market awareness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 dirty="0"/>
            <a:t>Price sensitivity among consumers</a:t>
          </a:r>
        </a:p>
      </dsp:txBody>
      <dsp:txXfrm>
        <a:off x="0" y="4229828"/>
        <a:ext cx="5882148" cy="145521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3E583-5E47-47A4-868D-BD05C6F00CEC}">
      <dsp:nvSpPr>
        <dsp:cNvPr id="0" name=""/>
        <dsp:cNvSpPr/>
      </dsp:nvSpPr>
      <dsp:spPr>
        <a:xfrm>
          <a:off x="779614" y="50324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Business Idea: Financial confidence platform</a:t>
          </a:r>
          <a:endParaRPr lang="en-GB" sz="2800" kern="1200" dirty="0"/>
        </a:p>
      </dsp:txBody>
      <dsp:txXfrm>
        <a:off x="779614" y="503245"/>
        <a:ext cx="4510872" cy="1409647"/>
      </dsp:txXfrm>
    </dsp:sp>
    <dsp:sp modelId="{3ABC91A2-9AB7-49EB-8101-2F7ABC156EFE}">
      <dsp:nvSpPr>
        <dsp:cNvPr id="0" name=""/>
        <dsp:cNvSpPr/>
      </dsp:nvSpPr>
      <dsp:spPr>
        <a:xfrm>
          <a:off x="591661" y="299630"/>
          <a:ext cx="986753" cy="14801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CBD20-04C0-4D2B-A6EC-AE884746D345}">
      <dsp:nvSpPr>
        <dsp:cNvPr id="0" name=""/>
        <dsp:cNvSpPr/>
      </dsp:nvSpPr>
      <dsp:spPr>
        <a:xfrm>
          <a:off x="779614" y="227783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Stage: Validation</a:t>
          </a:r>
        </a:p>
      </dsp:txBody>
      <dsp:txXfrm>
        <a:off x="779614" y="2277835"/>
        <a:ext cx="4510872" cy="1409647"/>
      </dsp:txXfrm>
    </dsp:sp>
    <dsp:sp modelId="{E2D5EF69-3007-4F0B-AB07-8A816D8ACBB6}">
      <dsp:nvSpPr>
        <dsp:cNvPr id="0" name=""/>
        <dsp:cNvSpPr/>
      </dsp:nvSpPr>
      <dsp:spPr>
        <a:xfrm>
          <a:off x="591661" y="2074219"/>
          <a:ext cx="986753" cy="148012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DDE57-A8A6-4E58-BD9E-AA1868C7B45D}">
      <dsp:nvSpPr>
        <dsp:cNvPr id="0" name=""/>
        <dsp:cNvSpPr/>
      </dsp:nvSpPr>
      <dsp:spPr>
        <a:xfrm>
          <a:off x="779614" y="405242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Ability to Pay: Low</a:t>
          </a:r>
        </a:p>
      </dsp:txBody>
      <dsp:txXfrm>
        <a:off x="779614" y="4052425"/>
        <a:ext cx="4510872" cy="1409647"/>
      </dsp:txXfrm>
    </dsp:sp>
    <dsp:sp modelId="{2946E452-4B70-4EDF-87F9-A451CF6F1715}">
      <dsp:nvSpPr>
        <dsp:cNvPr id="0" name=""/>
        <dsp:cNvSpPr/>
      </dsp:nvSpPr>
      <dsp:spPr>
        <a:xfrm>
          <a:off x="591661" y="3848809"/>
          <a:ext cx="986753" cy="14801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7E8E1-4785-48C7-B060-A9772FAA641E}">
      <dsp:nvSpPr>
        <dsp:cNvPr id="0" name=""/>
        <dsp:cNvSpPr/>
      </dsp:nvSpPr>
      <dsp:spPr>
        <a:xfrm>
          <a:off x="0" y="258572"/>
          <a:ext cx="5793658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Lack of Problem Statement</a:t>
          </a:r>
        </a:p>
      </dsp:txBody>
      <dsp:txXfrm>
        <a:off x="44492" y="303064"/>
        <a:ext cx="5704674" cy="822446"/>
      </dsp:txXfrm>
    </dsp:sp>
    <dsp:sp modelId="{D94827DD-CB9A-467D-8463-AD9674DD6750}">
      <dsp:nvSpPr>
        <dsp:cNvPr id="0" name=""/>
        <dsp:cNvSpPr/>
      </dsp:nvSpPr>
      <dsp:spPr>
        <a:xfrm>
          <a:off x="0" y="1170002"/>
          <a:ext cx="5793658" cy="1455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949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35% fail due to not addressing market needs.</a:t>
          </a:r>
          <a:endParaRPr lang="en-GB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8% fail due to poor product.</a:t>
          </a:r>
          <a:endParaRPr lang="en-GB" sz="3000" kern="1200" dirty="0"/>
        </a:p>
      </dsp:txBody>
      <dsp:txXfrm>
        <a:off x="0" y="1170002"/>
        <a:ext cx="5793658" cy="1455210"/>
      </dsp:txXfrm>
    </dsp:sp>
    <dsp:sp modelId="{2CD38F4D-7F16-46EA-AE0B-78B41F6160B9}">
      <dsp:nvSpPr>
        <dsp:cNvPr id="0" name=""/>
        <dsp:cNvSpPr/>
      </dsp:nvSpPr>
      <dsp:spPr>
        <a:xfrm>
          <a:off x="0" y="2625212"/>
          <a:ext cx="5793658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Lack of Capital</a:t>
          </a:r>
        </a:p>
      </dsp:txBody>
      <dsp:txXfrm>
        <a:off x="44492" y="2669704"/>
        <a:ext cx="5704674" cy="822446"/>
      </dsp:txXfrm>
    </dsp:sp>
    <dsp:sp modelId="{0B98517F-3047-4835-9B11-E3F45403DDB4}">
      <dsp:nvSpPr>
        <dsp:cNvPr id="0" name=""/>
        <dsp:cNvSpPr/>
      </dsp:nvSpPr>
      <dsp:spPr>
        <a:xfrm>
          <a:off x="0" y="3536642"/>
          <a:ext cx="5793658" cy="1455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949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Only 9% of startups get funded.</a:t>
          </a:r>
          <a:endParaRPr lang="en-GB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Common issues with fund-raising approaches.</a:t>
          </a:r>
          <a:endParaRPr lang="en-GB" sz="3000" kern="1200" dirty="0"/>
        </a:p>
      </dsp:txBody>
      <dsp:txXfrm>
        <a:off x="0" y="3536642"/>
        <a:ext cx="5793658" cy="145521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B9F12-2AD4-4571-8DF9-9A571A23D3D6}">
      <dsp:nvSpPr>
        <dsp:cNvPr id="0" name=""/>
        <dsp:cNvSpPr/>
      </dsp:nvSpPr>
      <dsp:spPr>
        <a:xfrm>
          <a:off x="0" y="175868"/>
          <a:ext cx="5882148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Strengths</a:t>
          </a:r>
        </a:p>
      </dsp:txBody>
      <dsp:txXfrm>
        <a:off x="42151" y="218019"/>
        <a:ext cx="5797846" cy="779158"/>
      </dsp:txXfrm>
    </dsp:sp>
    <dsp:sp modelId="{D87E99FA-A437-48EE-83E2-A4ACE8A065F3}">
      <dsp:nvSpPr>
        <dsp:cNvPr id="0" name=""/>
        <dsp:cNvSpPr/>
      </dsp:nvSpPr>
      <dsp:spPr>
        <a:xfrm>
          <a:off x="0" y="1039328"/>
          <a:ext cx="5882148" cy="22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Addresses a niche market with high potential</a:t>
          </a:r>
          <a:endParaRPr lang="en-GB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800" kern="1200" dirty="0"/>
            <a:t>Positive initial user feedback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800" kern="1200" dirty="0"/>
            <a:t>Comprehensive financial planning tools</a:t>
          </a:r>
        </a:p>
      </dsp:txBody>
      <dsp:txXfrm>
        <a:off x="0" y="1039328"/>
        <a:ext cx="5882148" cy="2235600"/>
      </dsp:txXfrm>
    </dsp:sp>
    <dsp:sp modelId="{4CEC1565-C2BD-4A8F-A274-4C783FE48EA5}">
      <dsp:nvSpPr>
        <dsp:cNvPr id="0" name=""/>
        <dsp:cNvSpPr/>
      </dsp:nvSpPr>
      <dsp:spPr>
        <a:xfrm>
          <a:off x="0" y="3274928"/>
          <a:ext cx="5882148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Weaknesses</a:t>
          </a:r>
        </a:p>
      </dsp:txBody>
      <dsp:txXfrm>
        <a:off x="42151" y="3317079"/>
        <a:ext cx="5797846" cy="779158"/>
      </dsp:txXfrm>
    </dsp:sp>
    <dsp:sp modelId="{56E7F3C8-7C02-4B0A-8188-B82FCDB13C3C}">
      <dsp:nvSpPr>
        <dsp:cNvPr id="0" name=""/>
        <dsp:cNvSpPr/>
      </dsp:nvSpPr>
      <dsp:spPr>
        <a:xfrm>
          <a:off x="0" y="4138388"/>
          <a:ext cx="5882148" cy="1378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User trust and adoption challenges</a:t>
          </a:r>
          <a:endParaRPr lang="en-GB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High competition in the financial confidence space</a:t>
          </a:r>
          <a:endParaRPr lang="en-GB" sz="2800" kern="1200" dirty="0"/>
        </a:p>
      </dsp:txBody>
      <dsp:txXfrm>
        <a:off x="0" y="4138388"/>
        <a:ext cx="5882148" cy="137862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3E583-5E47-47A4-868D-BD05C6F00CEC}">
      <dsp:nvSpPr>
        <dsp:cNvPr id="0" name=""/>
        <dsp:cNvSpPr/>
      </dsp:nvSpPr>
      <dsp:spPr>
        <a:xfrm>
          <a:off x="779614" y="50324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Business Idea: The Local Store</a:t>
          </a:r>
          <a:endParaRPr lang="en-GB" sz="2800" kern="1200" dirty="0"/>
        </a:p>
      </dsp:txBody>
      <dsp:txXfrm>
        <a:off x="779614" y="503245"/>
        <a:ext cx="4510872" cy="1409647"/>
      </dsp:txXfrm>
    </dsp:sp>
    <dsp:sp modelId="{3ABC91A2-9AB7-49EB-8101-2F7ABC156EFE}">
      <dsp:nvSpPr>
        <dsp:cNvPr id="0" name=""/>
        <dsp:cNvSpPr/>
      </dsp:nvSpPr>
      <dsp:spPr>
        <a:xfrm>
          <a:off x="591661" y="299630"/>
          <a:ext cx="986753" cy="14801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CBD20-04C0-4D2B-A6EC-AE884746D345}">
      <dsp:nvSpPr>
        <dsp:cNvPr id="0" name=""/>
        <dsp:cNvSpPr/>
      </dsp:nvSpPr>
      <dsp:spPr>
        <a:xfrm>
          <a:off x="779614" y="227783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Stage: Validation</a:t>
          </a:r>
        </a:p>
      </dsp:txBody>
      <dsp:txXfrm>
        <a:off x="779614" y="2277835"/>
        <a:ext cx="4510872" cy="1409647"/>
      </dsp:txXfrm>
    </dsp:sp>
    <dsp:sp modelId="{E2D5EF69-3007-4F0B-AB07-8A816D8ACBB6}">
      <dsp:nvSpPr>
        <dsp:cNvPr id="0" name=""/>
        <dsp:cNvSpPr/>
      </dsp:nvSpPr>
      <dsp:spPr>
        <a:xfrm>
          <a:off x="591661" y="2074219"/>
          <a:ext cx="986753" cy="148012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DDE57-A8A6-4E58-BD9E-AA1868C7B45D}">
      <dsp:nvSpPr>
        <dsp:cNvPr id="0" name=""/>
        <dsp:cNvSpPr/>
      </dsp:nvSpPr>
      <dsp:spPr>
        <a:xfrm>
          <a:off x="779614" y="405242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Ability to Pay: High</a:t>
          </a:r>
        </a:p>
      </dsp:txBody>
      <dsp:txXfrm>
        <a:off x="779614" y="4052425"/>
        <a:ext cx="4510872" cy="1409647"/>
      </dsp:txXfrm>
    </dsp:sp>
    <dsp:sp modelId="{2946E452-4B70-4EDF-87F9-A451CF6F1715}">
      <dsp:nvSpPr>
        <dsp:cNvPr id="0" name=""/>
        <dsp:cNvSpPr/>
      </dsp:nvSpPr>
      <dsp:spPr>
        <a:xfrm>
          <a:off x="591661" y="3848809"/>
          <a:ext cx="986753" cy="14801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B9F12-2AD4-4571-8DF9-9A571A23D3D6}">
      <dsp:nvSpPr>
        <dsp:cNvPr id="0" name=""/>
        <dsp:cNvSpPr/>
      </dsp:nvSpPr>
      <dsp:spPr>
        <a:xfrm>
          <a:off x="0" y="7838"/>
          <a:ext cx="5882148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Strengths</a:t>
          </a:r>
        </a:p>
      </dsp:txBody>
      <dsp:txXfrm>
        <a:off x="44492" y="52330"/>
        <a:ext cx="5793164" cy="822446"/>
      </dsp:txXfrm>
    </dsp:sp>
    <dsp:sp modelId="{D87E99FA-A437-48EE-83E2-A4ACE8A065F3}">
      <dsp:nvSpPr>
        <dsp:cNvPr id="0" name=""/>
        <dsp:cNvSpPr/>
      </dsp:nvSpPr>
      <dsp:spPr>
        <a:xfrm>
          <a:off x="0" y="919268"/>
          <a:ext cx="5882148" cy="1966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/>
            <a:t>High market potential</a:t>
          </a:r>
          <a:endParaRPr lang="en-GB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 dirty="0"/>
            <a:t>Positive initial user feedback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 dirty="0"/>
            <a:t>Community-focused retail approach</a:t>
          </a:r>
        </a:p>
      </dsp:txBody>
      <dsp:txXfrm>
        <a:off x="0" y="919268"/>
        <a:ext cx="5882148" cy="1966500"/>
      </dsp:txXfrm>
    </dsp:sp>
    <dsp:sp modelId="{4CEC1565-C2BD-4A8F-A274-4C783FE48EA5}">
      <dsp:nvSpPr>
        <dsp:cNvPr id="0" name=""/>
        <dsp:cNvSpPr/>
      </dsp:nvSpPr>
      <dsp:spPr>
        <a:xfrm>
          <a:off x="0" y="2885768"/>
          <a:ext cx="5882148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Weaknesses</a:t>
          </a:r>
        </a:p>
      </dsp:txBody>
      <dsp:txXfrm>
        <a:off x="44492" y="2930260"/>
        <a:ext cx="5793164" cy="822446"/>
      </dsp:txXfrm>
    </dsp:sp>
    <dsp:sp modelId="{56E7F3C8-7C02-4B0A-8188-B82FCDB13C3C}">
      <dsp:nvSpPr>
        <dsp:cNvPr id="0" name=""/>
        <dsp:cNvSpPr/>
      </dsp:nvSpPr>
      <dsp:spPr>
        <a:xfrm>
          <a:off x="0" y="3797198"/>
          <a:ext cx="5882148" cy="188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/>
            <a:t>Inventory management complexities</a:t>
          </a:r>
          <a:endParaRPr lang="en-GB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High competition in the local retail space</a:t>
          </a:r>
          <a:endParaRPr lang="en-GB" sz="3000" kern="1200" dirty="0"/>
        </a:p>
      </dsp:txBody>
      <dsp:txXfrm>
        <a:off x="0" y="3797198"/>
        <a:ext cx="5882148" cy="188784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3E583-5E47-47A4-868D-BD05C6F00CEC}">
      <dsp:nvSpPr>
        <dsp:cNvPr id="0" name=""/>
        <dsp:cNvSpPr/>
      </dsp:nvSpPr>
      <dsp:spPr>
        <a:xfrm>
          <a:off x="779614" y="50324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Business Idea: </a:t>
          </a:r>
          <a:r>
            <a:rPr lang="en-US" sz="2800" kern="1200" dirty="0" err="1"/>
            <a:t>Avasar</a:t>
          </a:r>
          <a:r>
            <a:rPr lang="en-US" sz="2800" kern="1200" dirty="0"/>
            <a:t>, a digital word-of-mouth brand building platform</a:t>
          </a:r>
          <a:endParaRPr lang="en-GB" sz="2800" kern="1200" dirty="0"/>
        </a:p>
      </dsp:txBody>
      <dsp:txXfrm>
        <a:off x="779614" y="503245"/>
        <a:ext cx="4510872" cy="1409647"/>
      </dsp:txXfrm>
    </dsp:sp>
    <dsp:sp modelId="{3ABC91A2-9AB7-49EB-8101-2F7ABC156EFE}">
      <dsp:nvSpPr>
        <dsp:cNvPr id="0" name=""/>
        <dsp:cNvSpPr/>
      </dsp:nvSpPr>
      <dsp:spPr>
        <a:xfrm>
          <a:off x="591661" y="299630"/>
          <a:ext cx="986753" cy="14801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CBD20-04C0-4D2B-A6EC-AE884746D345}">
      <dsp:nvSpPr>
        <dsp:cNvPr id="0" name=""/>
        <dsp:cNvSpPr/>
      </dsp:nvSpPr>
      <dsp:spPr>
        <a:xfrm>
          <a:off x="779614" y="227783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Stage: Validation</a:t>
          </a:r>
        </a:p>
      </dsp:txBody>
      <dsp:txXfrm>
        <a:off x="779614" y="2277835"/>
        <a:ext cx="4510872" cy="1409647"/>
      </dsp:txXfrm>
    </dsp:sp>
    <dsp:sp modelId="{E2D5EF69-3007-4F0B-AB07-8A816D8ACBB6}">
      <dsp:nvSpPr>
        <dsp:cNvPr id="0" name=""/>
        <dsp:cNvSpPr/>
      </dsp:nvSpPr>
      <dsp:spPr>
        <a:xfrm>
          <a:off x="591661" y="2074219"/>
          <a:ext cx="986753" cy="148012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DDE57-A8A6-4E58-BD9E-AA1868C7B45D}">
      <dsp:nvSpPr>
        <dsp:cNvPr id="0" name=""/>
        <dsp:cNvSpPr/>
      </dsp:nvSpPr>
      <dsp:spPr>
        <a:xfrm>
          <a:off x="779614" y="405242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Ability to Pay: High</a:t>
          </a:r>
        </a:p>
      </dsp:txBody>
      <dsp:txXfrm>
        <a:off x="779614" y="4052425"/>
        <a:ext cx="4510872" cy="1409647"/>
      </dsp:txXfrm>
    </dsp:sp>
    <dsp:sp modelId="{2946E452-4B70-4EDF-87F9-A451CF6F1715}">
      <dsp:nvSpPr>
        <dsp:cNvPr id="0" name=""/>
        <dsp:cNvSpPr/>
      </dsp:nvSpPr>
      <dsp:spPr>
        <a:xfrm>
          <a:off x="591661" y="3848809"/>
          <a:ext cx="986753" cy="14801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B9F12-2AD4-4571-8DF9-9A571A23D3D6}">
      <dsp:nvSpPr>
        <dsp:cNvPr id="0" name=""/>
        <dsp:cNvSpPr/>
      </dsp:nvSpPr>
      <dsp:spPr>
        <a:xfrm>
          <a:off x="0" y="175868"/>
          <a:ext cx="5882148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Strengths</a:t>
          </a:r>
        </a:p>
      </dsp:txBody>
      <dsp:txXfrm>
        <a:off x="42151" y="218019"/>
        <a:ext cx="5797846" cy="779158"/>
      </dsp:txXfrm>
    </dsp:sp>
    <dsp:sp modelId="{D87E99FA-A437-48EE-83E2-A4ACE8A065F3}">
      <dsp:nvSpPr>
        <dsp:cNvPr id="0" name=""/>
        <dsp:cNvSpPr/>
      </dsp:nvSpPr>
      <dsp:spPr>
        <a:xfrm>
          <a:off x="0" y="1039328"/>
          <a:ext cx="5882148" cy="22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Addresses a niche market with high potential</a:t>
          </a:r>
          <a:endParaRPr lang="en-GB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800" kern="1200" dirty="0"/>
            <a:t>Positive initial user feedback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Leverages social proof for brand-building</a:t>
          </a:r>
          <a:endParaRPr lang="en-GB" sz="2800" kern="1200" dirty="0"/>
        </a:p>
      </dsp:txBody>
      <dsp:txXfrm>
        <a:off x="0" y="1039328"/>
        <a:ext cx="5882148" cy="2235600"/>
      </dsp:txXfrm>
    </dsp:sp>
    <dsp:sp modelId="{4CEC1565-C2BD-4A8F-A274-4C783FE48EA5}">
      <dsp:nvSpPr>
        <dsp:cNvPr id="0" name=""/>
        <dsp:cNvSpPr/>
      </dsp:nvSpPr>
      <dsp:spPr>
        <a:xfrm>
          <a:off x="0" y="3274928"/>
          <a:ext cx="5882148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Weaknesses</a:t>
          </a:r>
        </a:p>
      </dsp:txBody>
      <dsp:txXfrm>
        <a:off x="42151" y="3317079"/>
        <a:ext cx="5797846" cy="779158"/>
      </dsp:txXfrm>
    </dsp:sp>
    <dsp:sp modelId="{56E7F3C8-7C02-4B0A-8188-B82FCDB13C3C}">
      <dsp:nvSpPr>
        <dsp:cNvPr id="0" name=""/>
        <dsp:cNvSpPr/>
      </dsp:nvSpPr>
      <dsp:spPr>
        <a:xfrm>
          <a:off x="0" y="4138388"/>
          <a:ext cx="5882148" cy="1378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800" kern="1200" dirty="0"/>
            <a:t>Measuring campaign effectiveness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High competition in the digital branding space</a:t>
          </a:r>
          <a:endParaRPr lang="en-GB" sz="2800" kern="1200" dirty="0"/>
        </a:p>
      </dsp:txBody>
      <dsp:txXfrm>
        <a:off x="0" y="4138388"/>
        <a:ext cx="5882148" cy="137862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3E583-5E47-47A4-868D-BD05C6F00CEC}">
      <dsp:nvSpPr>
        <dsp:cNvPr id="0" name=""/>
        <dsp:cNvSpPr/>
      </dsp:nvSpPr>
      <dsp:spPr>
        <a:xfrm>
          <a:off x="779614" y="50324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Business Idea: Retail tech platform</a:t>
          </a:r>
          <a:endParaRPr lang="en-GB" sz="3300" kern="1200" dirty="0"/>
        </a:p>
      </dsp:txBody>
      <dsp:txXfrm>
        <a:off x="779614" y="503245"/>
        <a:ext cx="4510872" cy="1409647"/>
      </dsp:txXfrm>
    </dsp:sp>
    <dsp:sp modelId="{3ABC91A2-9AB7-49EB-8101-2F7ABC156EFE}">
      <dsp:nvSpPr>
        <dsp:cNvPr id="0" name=""/>
        <dsp:cNvSpPr/>
      </dsp:nvSpPr>
      <dsp:spPr>
        <a:xfrm>
          <a:off x="591661" y="299630"/>
          <a:ext cx="986753" cy="14801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CBD20-04C0-4D2B-A6EC-AE884746D345}">
      <dsp:nvSpPr>
        <dsp:cNvPr id="0" name=""/>
        <dsp:cNvSpPr/>
      </dsp:nvSpPr>
      <dsp:spPr>
        <a:xfrm>
          <a:off x="779614" y="227783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Stage: Validation</a:t>
          </a:r>
        </a:p>
      </dsp:txBody>
      <dsp:txXfrm>
        <a:off x="779614" y="2277835"/>
        <a:ext cx="4510872" cy="1409647"/>
      </dsp:txXfrm>
    </dsp:sp>
    <dsp:sp modelId="{E2D5EF69-3007-4F0B-AB07-8A816D8ACBB6}">
      <dsp:nvSpPr>
        <dsp:cNvPr id="0" name=""/>
        <dsp:cNvSpPr/>
      </dsp:nvSpPr>
      <dsp:spPr>
        <a:xfrm>
          <a:off x="591661" y="2074219"/>
          <a:ext cx="986753" cy="148012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DDE57-A8A6-4E58-BD9E-AA1868C7B45D}">
      <dsp:nvSpPr>
        <dsp:cNvPr id="0" name=""/>
        <dsp:cNvSpPr/>
      </dsp:nvSpPr>
      <dsp:spPr>
        <a:xfrm>
          <a:off x="779614" y="405242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Ability to Pay: Low</a:t>
          </a:r>
        </a:p>
      </dsp:txBody>
      <dsp:txXfrm>
        <a:off x="779614" y="4052425"/>
        <a:ext cx="4510872" cy="1409647"/>
      </dsp:txXfrm>
    </dsp:sp>
    <dsp:sp modelId="{2946E452-4B70-4EDF-87F9-A451CF6F1715}">
      <dsp:nvSpPr>
        <dsp:cNvPr id="0" name=""/>
        <dsp:cNvSpPr/>
      </dsp:nvSpPr>
      <dsp:spPr>
        <a:xfrm>
          <a:off x="591661" y="3848809"/>
          <a:ext cx="986753" cy="14801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B9F12-2AD4-4571-8DF9-9A571A23D3D6}">
      <dsp:nvSpPr>
        <dsp:cNvPr id="0" name=""/>
        <dsp:cNvSpPr/>
      </dsp:nvSpPr>
      <dsp:spPr>
        <a:xfrm>
          <a:off x="0" y="7838"/>
          <a:ext cx="5882148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Strengths</a:t>
          </a:r>
        </a:p>
      </dsp:txBody>
      <dsp:txXfrm>
        <a:off x="44492" y="52330"/>
        <a:ext cx="5793164" cy="822446"/>
      </dsp:txXfrm>
    </dsp:sp>
    <dsp:sp modelId="{D87E99FA-A437-48EE-83E2-A4ACE8A065F3}">
      <dsp:nvSpPr>
        <dsp:cNvPr id="0" name=""/>
        <dsp:cNvSpPr/>
      </dsp:nvSpPr>
      <dsp:spPr>
        <a:xfrm>
          <a:off x="0" y="919268"/>
          <a:ext cx="5882148" cy="1966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/>
            <a:t>High market potential</a:t>
          </a:r>
          <a:endParaRPr lang="en-GB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 dirty="0"/>
            <a:t>Positive initial user feedback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 dirty="0"/>
            <a:t>Innovative retail technology solutions</a:t>
          </a:r>
        </a:p>
      </dsp:txBody>
      <dsp:txXfrm>
        <a:off x="0" y="919268"/>
        <a:ext cx="5882148" cy="1966500"/>
      </dsp:txXfrm>
    </dsp:sp>
    <dsp:sp modelId="{4CEC1565-C2BD-4A8F-A274-4C783FE48EA5}">
      <dsp:nvSpPr>
        <dsp:cNvPr id="0" name=""/>
        <dsp:cNvSpPr/>
      </dsp:nvSpPr>
      <dsp:spPr>
        <a:xfrm>
          <a:off x="0" y="2885768"/>
          <a:ext cx="5882148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Weaknesses</a:t>
          </a:r>
        </a:p>
      </dsp:txBody>
      <dsp:txXfrm>
        <a:off x="44492" y="2930260"/>
        <a:ext cx="5793164" cy="822446"/>
      </dsp:txXfrm>
    </dsp:sp>
    <dsp:sp modelId="{56E7F3C8-7C02-4B0A-8188-B82FCDB13C3C}">
      <dsp:nvSpPr>
        <dsp:cNvPr id="0" name=""/>
        <dsp:cNvSpPr/>
      </dsp:nvSpPr>
      <dsp:spPr>
        <a:xfrm>
          <a:off x="0" y="3797198"/>
          <a:ext cx="5882148" cy="188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Integration with existing retail systems</a:t>
          </a:r>
          <a:endParaRPr lang="en-GB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High competition in the retail tech space</a:t>
          </a:r>
          <a:endParaRPr lang="en-GB" sz="3000" kern="1200" dirty="0"/>
        </a:p>
      </dsp:txBody>
      <dsp:txXfrm>
        <a:off x="0" y="3797198"/>
        <a:ext cx="5882148" cy="188784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3E583-5E47-47A4-868D-BD05C6F00CEC}">
      <dsp:nvSpPr>
        <dsp:cNvPr id="0" name=""/>
        <dsp:cNvSpPr/>
      </dsp:nvSpPr>
      <dsp:spPr>
        <a:xfrm>
          <a:off x="779614" y="50324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Business Idea: Community-based startup for impactful projects (e.g., high-scale terrarium for reducing global warming)</a:t>
          </a:r>
          <a:endParaRPr lang="en-GB" sz="2000" kern="1200" dirty="0"/>
        </a:p>
      </dsp:txBody>
      <dsp:txXfrm>
        <a:off x="779614" y="503245"/>
        <a:ext cx="4510872" cy="1409647"/>
      </dsp:txXfrm>
    </dsp:sp>
    <dsp:sp modelId="{3ABC91A2-9AB7-49EB-8101-2F7ABC156EFE}">
      <dsp:nvSpPr>
        <dsp:cNvPr id="0" name=""/>
        <dsp:cNvSpPr/>
      </dsp:nvSpPr>
      <dsp:spPr>
        <a:xfrm>
          <a:off x="591661" y="299630"/>
          <a:ext cx="986753" cy="14801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CBD20-04C0-4D2B-A6EC-AE884746D345}">
      <dsp:nvSpPr>
        <dsp:cNvPr id="0" name=""/>
        <dsp:cNvSpPr/>
      </dsp:nvSpPr>
      <dsp:spPr>
        <a:xfrm>
          <a:off x="779614" y="227783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Stage: Validation</a:t>
          </a:r>
        </a:p>
      </dsp:txBody>
      <dsp:txXfrm>
        <a:off x="779614" y="2277835"/>
        <a:ext cx="4510872" cy="1409647"/>
      </dsp:txXfrm>
    </dsp:sp>
    <dsp:sp modelId="{E2D5EF69-3007-4F0B-AB07-8A816D8ACBB6}">
      <dsp:nvSpPr>
        <dsp:cNvPr id="0" name=""/>
        <dsp:cNvSpPr/>
      </dsp:nvSpPr>
      <dsp:spPr>
        <a:xfrm>
          <a:off x="591661" y="2074219"/>
          <a:ext cx="986753" cy="148012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DDE57-A8A6-4E58-BD9E-AA1868C7B45D}">
      <dsp:nvSpPr>
        <dsp:cNvPr id="0" name=""/>
        <dsp:cNvSpPr/>
      </dsp:nvSpPr>
      <dsp:spPr>
        <a:xfrm>
          <a:off x="779614" y="405242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Ability to Pay: High</a:t>
          </a:r>
        </a:p>
      </dsp:txBody>
      <dsp:txXfrm>
        <a:off x="779614" y="4052425"/>
        <a:ext cx="4510872" cy="1409647"/>
      </dsp:txXfrm>
    </dsp:sp>
    <dsp:sp modelId="{2946E452-4B70-4EDF-87F9-A451CF6F1715}">
      <dsp:nvSpPr>
        <dsp:cNvPr id="0" name=""/>
        <dsp:cNvSpPr/>
      </dsp:nvSpPr>
      <dsp:spPr>
        <a:xfrm>
          <a:off x="591661" y="3848809"/>
          <a:ext cx="986753" cy="14801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B9F12-2AD4-4571-8DF9-9A571A23D3D6}">
      <dsp:nvSpPr>
        <dsp:cNvPr id="0" name=""/>
        <dsp:cNvSpPr/>
      </dsp:nvSpPr>
      <dsp:spPr>
        <a:xfrm>
          <a:off x="0" y="106838"/>
          <a:ext cx="5882148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Strengths</a:t>
          </a:r>
        </a:p>
      </dsp:txBody>
      <dsp:txXfrm>
        <a:off x="46834" y="153672"/>
        <a:ext cx="5788480" cy="865732"/>
      </dsp:txXfrm>
    </dsp:sp>
    <dsp:sp modelId="{D87E99FA-A437-48EE-83E2-A4ACE8A065F3}">
      <dsp:nvSpPr>
        <dsp:cNvPr id="0" name=""/>
        <dsp:cNvSpPr/>
      </dsp:nvSpPr>
      <dsp:spPr>
        <a:xfrm>
          <a:off x="0" y="1066238"/>
          <a:ext cx="5882148" cy="2028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100" kern="1200"/>
            <a:t>High market potential</a:t>
          </a:r>
          <a:endParaRPr lang="en-GB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100" kern="1200" dirty="0"/>
            <a:t>Positive initial user feedback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100" kern="1200" dirty="0"/>
            <a:t>Strong focus on environmental impact</a:t>
          </a:r>
        </a:p>
      </dsp:txBody>
      <dsp:txXfrm>
        <a:off x="0" y="1066238"/>
        <a:ext cx="5882148" cy="2028600"/>
      </dsp:txXfrm>
    </dsp:sp>
    <dsp:sp modelId="{4CEC1565-C2BD-4A8F-A274-4C783FE48EA5}">
      <dsp:nvSpPr>
        <dsp:cNvPr id="0" name=""/>
        <dsp:cNvSpPr/>
      </dsp:nvSpPr>
      <dsp:spPr>
        <a:xfrm>
          <a:off x="0" y="3094838"/>
          <a:ext cx="5882148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Weaknesses</a:t>
          </a:r>
        </a:p>
      </dsp:txBody>
      <dsp:txXfrm>
        <a:off x="46834" y="3141672"/>
        <a:ext cx="5788480" cy="865732"/>
      </dsp:txXfrm>
    </dsp:sp>
    <dsp:sp modelId="{56E7F3C8-7C02-4B0A-8188-B82FCDB13C3C}">
      <dsp:nvSpPr>
        <dsp:cNvPr id="0" name=""/>
        <dsp:cNvSpPr/>
      </dsp:nvSpPr>
      <dsp:spPr>
        <a:xfrm>
          <a:off x="0" y="4054238"/>
          <a:ext cx="5882148" cy="1531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758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100" kern="1200"/>
            <a:t>Long project timelines</a:t>
          </a:r>
          <a:endParaRPr lang="en-GB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 dirty="0"/>
            <a:t>High competition in the community-based project space</a:t>
          </a:r>
          <a:endParaRPr lang="en-GB" sz="3100" kern="1200" dirty="0"/>
        </a:p>
      </dsp:txBody>
      <dsp:txXfrm>
        <a:off x="0" y="4054238"/>
        <a:ext cx="5882148" cy="15317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ABC48-16CB-44A2-B40C-C6A849FFFD7E}">
      <dsp:nvSpPr>
        <dsp:cNvPr id="0" name=""/>
        <dsp:cNvSpPr/>
      </dsp:nvSpPr>
      <dsp:spPr>
        <a:xfrm>
          <a:off x="0" y="448337"/>
          <a:ext cx="5793658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Lack of Personalized Support</a:t>
          </a:r>
        </a:p>
      </dsp:txBody>
      <dsp:txXfrm>
        <a:off x="42151" y="490488"/>
        <a:ext cx="5709356" cy="779158"/>
      </dsp:txXfrm>
    </dsp:sp>
    <dsp:sp modelId="{89478FCD-B65A-4755-B9FE-F6CE0D9E39DA}">
      <dsp:nvSpPr>
        <dsp:cNvPr id="0" name=""/>
        <dsp:cNvSpPr/>
      </dsp:nvSpPr>
      <dsp:spPr>
        <a:xfrm>
          <a:off x="0" y="1311797"/>
          <a:ext cx="5793658" cy="875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949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Generic advice doesn't work; need for tailored guidance.</a:t>
          </a:r>
          <a:endParaRPr lang="en-GB" sz="2800" kern="1200" dirty="0"/>
        </a:p>
      </dsp:txBody>
      <dsp:txXfrm>
        <a:off x="0" y="1311797"/>
        <a:ext cx="5793658" cy="875610"/>
      </dsp:txXfrm>
    </dsp:sp>
    <dsp:sp modelId="{C6CAEB65-FBC8-44B8-8865-E5F3D6B69A62}">
      <dsp:nvSpPr>
        <dsp:cNvPr id="0" name=""/>
        <dsp:cNvSpPr/>
      </dsp:nvSpPr>
      <dsp:spPr>
        <a:xfrm>
          <a:off x="0" y="2187407"/>
          <a:ext cx="5793658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Lack of Right Network</a:t>
          </a:r>
        </a:p>
      </dsp:txBody>
      <dsp:txXfrm>
        <a:off x="42151" y="2229558"/>
        <a:ext cx="5709356" cy="779158"/>
      </dsp:txXfrm>
    </dsp:sp>
    <dsp:sp modelId="{1F8C7C3F-627D-4BD9-89F5-22FD914E71C8}">
      <dsp:nvSpPr>
        <dsp:cNvPr id="0" name=""/>
        <dsp:cNvSpPr/>
      </dsp:nvSpPr>
      <dsp:spPr>
        <a:xfrm>
          <a:off x="0" y="3050867"/>
          <a:ext cx="5793658" cy="1751220"/>
        </a:xfrm>
        <a:prstGeom prst="rect">
          <a:avLst/>
        </a:prstGeom>
        <a:gradFill rotWithShape="0">
          <a:gsLst>
            <a:gs pos="31000">
              <a:schemeClr val="accent2">
                <a:lumMod val="40000"/>
                <a:lumOff val="60000"/>
              </a:schemeClr>
            </a:gs>
            <a:gs pos="82000">
              <a:schemeClr val="accent2">
                <a:lumMod val="20000"/>
                <a:lumOff val="80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949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800" kern="1200" dirty="0"/>
            <a:t>Network accelerates growth.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First-time founders often lack access to mentors, customers, and investors.</a:t>
          </a:r>
          <a:endParaRPr lang="en-GB" sz="2800" kern="1200" dirty="0"/>
        </a:p>
      </dsp:txBody>
      <dsp:txXfrm>
        <a:off x="0" y="3050867"/>
        <a:ext cx="5793658" cy="17512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C3FC6-06C7-446B-9EB4-840C49FB7078}">
      <dsp:nvSpPr>
        <dsp:cNvPr id="0" name=""/>
        <dsp:cNvSpPr/>
      </dsp:nvSpPr>
      <dsp:spPr>
        <a:xfrm>
          <a:off x="2338268" y="685"/>
          <a:ext cx="3498847" cy="267512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Grants up to ₹50 Lakhs to give your idea a fair chance.</a:t>
          </a:r>
          <a:endParaRPr lang="en-GB" sz="2800" kern="1200" dirty="0"/>
        </a:p>
      </dsp:txBody>
      <dsp:txXfrm>
        <a:off x="2338268" y="335076"/>
        <a:ext cx="2495675" cy="2006343"/>
      </dsp:txXfrm>
    </dsp:sp>
    <dsp:sp modelId="{013177D0-26F6-44C6-92FD-1CA1CEFBB4B0}">
      <dsp:nvSpPr>
        <dsp:cNvPr id="0" name=""/>
        <dsp:cNvSpPr/>
      </dsp:nvSpPr>
      <dsp:spPr>
        <a:xfrm>
          <a:off x="5703" y="3"/>
          <a:ext cx="2332565" cy="26764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Equity-Free Grants</a:t>
          </a:r>
        </a:p>
      </dsp:txBody>
      <dsp:txXfrm>
        <a:off x="119569" y="113869"/>
        <a:ext cx="2104833" cy="2448757"/>
      </dsp:txXfrm>
    </dsp:sp>
    <dsp:sp modelId="{CAE65D67-E044-4F54-A24B-D2836FBE8922}">
      <dsp:nvSpPr>
        <dsp:cNvPr id="0" name=""/>
        <dsp:cNvSpPr/>
      </dsp:nvSpPr>
      <dsp:spPr>
        <a:xfrm>
          <a:off x="2337127" y="2944005"/>
          <a:ext cx="3505691" cy="267512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Increase success chances by validating market needs.</a:t>
          </a:r>
          <a:endParaRPr lang="en-GB" sz="2800" kern="1200" dirty="0"/>
        </a:p>
      </dsp:txBody>
      <dsp:txXfrm>
        <a:off x="2337127" y="3278396"/>
        <a:ext cx="2502519" cy="2006343"/>
      </dsp:txXfrm>
    </dsp:sp>
    <dsp:sp modelId="{0E57CEA4-4A6F-4FD6-B33D-CB98E698BC31}">
      <dsp:nvSpPr>
        <dsp:cNvPr id="0" name=""/>
        <dsp:cNvSpPr/>
      </dsp:nvSpPr>
      <dsp:spPr>
        <a:xfrm>
          <a:off x="0" y="2944005"/>
          <a:ext cx="2337127" cy="2675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Right Problem Statement &amp; Proof of Concept</a:t>
          </a:r>
          <a:endParaRPr lang="en-GB" sz="3300" kern="1200" dirty="0"/>
        </a:p>
      </dsp:txBody>
      <dsp:txXfrm>
        <a:off x="114089" y="3058094"/>
        <a:ext cx="2108949" cy="24469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88F23-6BA6-4A0D-98CD-2D0406122CB9}">
      <dsp:nvSpPr>
        <dsp:cNvPr id="0" name=""/>
        <dsp:cNvSpPr/>
      </dsp:nvSpPr>
      <dsp:spPr>
        <a:xfrm>
          <a:off x="0" y="273592"/>
          <a:ext cx="5842818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Structured &amp; Personalized Support</a:t>
          </a:r>
        </a:p>
      </dsp:txBody>
      <dsp:txXfrm>
        <a:off x="35125" y="308717"/>
        <a:ext cx="5772568" cy="649299"/>
      </dsp:txXfrm>
    </dsp:sp>
    <dsp:sp modelId="{2A233A80-A04E-4472-8E66-D2B2FEAC7323}">
      <dsp:nvSpPr>
        <dsp:cNvPr id="0" name=""/>
        <dsp:cNvSpPr/>
      </dsp:nvSpPr>
      <dsp:spPr>
        <a:xfrm>
          <a:off x="0" y="993142"/>
          <a:ext cx="5842818" cy="217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509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Unique Roadmap &amp; Project Plan to eliminate wastage.</a:t>
          </a:r>
          <a:endParaRPr lang="en-GB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Actionable Roadmap with 250+ tasks from idea to market.</a:t>
          </a:r>
          <a:endParaRPr lang="en-GB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1-1 Mentorship Sessions with serial entrepreneurs.</a:t>
          </a:r>
          <a:endParaRPr lang="en-GB" sz="2300" kern="1200" dirty="0"/>
        </a:p>
      </dsp:txBody>
      <dsp:txXfrm>
        <a:off x="0" y="993142"/>
        <a:ext cx="5842818" cy="2173500"/>
      </dsp:txXfrm>
    </dsp:sp>
    <dsp:sp modelId="{2116D301-E9F2-453C-B8E8-25A1AFAC1BA2}">
      <dsp:nvSpPr>
        <dsp:cNvPr id="0" name=""/>
        <dsp:cNvSpPr/>
      </dsp:nvSpPr>
      <dsp:spPr>
        <a:xfrm>
          <a:off x="0" y="3166642"/>
          <a:ext cx="5842818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Network Access</a:t>
          </a:r>
        </a:p>
      </dsp:txBody>
      <dsp:txXfrm>
        <a:off x="35125" y="3201767"/>
        <a:ext cx="5772568" cy="649299"/>
      </dsp:txXfrm>
    </dsp:sp>
    <dsp:sp modelId="{DAC56F0A-9FF0-4E26-8A25-00EBC9239E3C}">
      <dsp:nvSpPr>
        <dsp:cNvPr id="0" name=""/>
        <dsp:cNvSpPr/>
      </dsp:nvSpPr>
      <dsp:spPr>
        <a:xfrm>
          <a:off x="0" y="3886192"/>
          <a:ext cx="5842818" cy="1459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509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Community of 2K+ founders &amp; 3K+ investors.</a:t>
          </a:r>
          <a:endParaRPr lang="en-GB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Pitch Perfect Day for feedback from seasoned investors.</a:t>
          </a:r>
          <a:endParaRPr lang="en-GB" sz="2300" kern="1200" dirty="0"/>
        </a:p>
      </dsp:txBody>
      <dsp:txXfrm>
        <a:off x="0" y="3886192"/>
        <a:ext cx="5842818" cy="14593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4C8C3F-89F2-4CB8-9516-A1A0A73DFE8D}">
      <dsp:nvSpPr>
        <dsp:cNvPr id="0" name=""/>
        <dsp:cNvSpPr/>
      </dsp:nvSpPr>
      <dsp:spPr>
        <a:xfrm>
          <a:off x="0" y="68430"/>
          <a:ext cx="5823155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Program Timeline</a:t>
          </a:r>
        </a:p>
      </dsp:txBody>
      <dsp:txXfrm>
        <a:off x="37467" y="105897"/>
        <a:ext cx="5748221" cy="692586"/>
      </dsp:txXfrm>
    </dsp:sp>
    <dsp:sp modelId="{BD1C2481-C957-4741-95D9-26298148F496}">
      <dsp:nvSpPr>
        <dsp:cNvPr id="0" name=""/>
        <dsp:cNvSpPr/>
      </dsp:nvSpPr>
      <dsp:spPr>
        <a:xfrm>
          <a:off x="0" y="835950"/>
          <a:ext cx="5823155" cy="16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88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Weeks 1-4: Foundation &amp; Customer Interaction</a:t>
          </a:r>
          <a:endParaRPr lang="en-GB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Weeks 5-8: POC &amp; Investor Feedback</a:t>
          </a:r>
          <a:endParaRPr lang="en-GB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500" kern="1200" dirty="0"/>
            <a:t>Weeks 9-12: MVP &amp; Grant Application</a:t>
          </a:r>
        </a:p>
      </dsp:txBody>
      <dsp:txXfrm>
        <a:off x="0" y="835950"/>
        <a:ext cx="5823155" cy="1656000"/>
      </dsp:txXfrm>
    </dsp:sp>
    <dsp:sp modelId="{CF6808FB-3830-4D25-9E41-8FC7A0A6E3E6}">
      <dsp:nvSpPr>
        <dsp:cNvPr id="0" name=""/>
        <dsp:cNvSpPr/>
      </dsp:nvSpPr>
      <dsp:spPr>
        <a:xfrm>
          <a:off x="0" y="2491950"/>
          <a:ext cx="5823155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Resources Provided</a:t>
          </a:r>
        </a:p>
      </dsp:txBody>
      <dsp:txXfrm>
        <a:off x="37467" y="2529417"/>
        <a:ext cx="5748221" cy="692586"/>
      </dsp:txXfrm>
    </dsp:sp>
    <dsp:sp modelId="{5FB90D60-F7FA-4D38-B19F-CDC30005A10A}">
      <dsp:nvSpPr>
        <dsp:cNvPr id="0" name=""/>
        <dsp:cNvSpPr/>
      </dsp:nvSpPr>
      <dsp:spPr>
        <a:xfrm>
          <a:off x="0" y="3259470"/>
          <a:ext cx="5823155" cy="238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88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$60K Startup Toolbox: AWS credits, </a:t>
          </a:r>
          <a:r>
            <a:rPr lang="en-US" sz="2500" kern="1200" dirty="0" err="1"/>
            <a:t>Zoho</a:t>
          </a:r>
          <a:r>
            <a:rPr lang="en-US" sz="2500" kern="1200" dirty="0"/>
            <a:t>, GitHub, </a:t>
          </a:r>
          <a:r>
            <a:rPr lang="en-US" sz="2500" kern="1200" dirty="0" err="1"/>
            <a:t>Hubspot</a:t>
          </a:r>
          <a:r>
            <a:rPr lang="en-US" sz="2500" kern="1200" dirty="0"/>
            <a:t>, Notion.</a:t>
          </a:r>
          <a:endParaRPr lang="en-GB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100+ Domain Experts for guidance in various areas.</a:t>
          </a:r>
          <a:endParaRPr lang="en-GB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Market access and successful launch strategies.</a:t>
          </a:r>
          <a:endParaRPr lang="en-GB" sz="2500" kern="1200" dirty="0"/>
        </a:p>
      </dsp:txBody>
      <dsp:txXfrm>
        <a:off x="0" y="3259470"/>
        <a:ext cx="5823155" cy="23846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7185F-6E4E-4437-83DE-ADD7C79393C4}">
      <dsp:nvSpPr>
        <dsp:cNvPr id="0" name=""/>
        <dsp:cNvSpPr/>
      </dsp:nvSpPr>
      <dsp:spPr>
        <a:xfrm rot="16200000">
          <a:off x="54692" y="-54692"/>
          <a:ext cx="2802193" cy="2911577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TellerSpot</a:t>
          </a:r>
          <a:r>
            <a:rPr lang="en-US" sz="2500" kern="1200" dirty="0"/>
            <a:t>: From idea to sale within 12 months.</a:t>
          </a:r>
          <a:endParaRPr lang="en-GB" sz="2500" kern="1200" dirty="0"/>
        </a:p>
      </dsp:txBody>
      <dsp:txXfrm rot="5400000">
        <a:off x="0" y="0"/>
        <a:ext cx="2911577" cy="2101645"/>
      </dsp:txXfrm>
    </dsp:sp>
    <dsp:sp modelId="{B7C9028F-20C7-480A-81ED-752613405113}">
      <dsp:nvSpPr>
        <dsp:cNvPr id="0" name=""/>
        <dsp:cNvSpPr/>
      </dsp:nvSpPr>
      <dsp:spPr>
        <a:xfrm>
          <a:off x="2911577" y="0"/>
          <a:ext cx="2911577" cy="2802193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AuzaarPay: Raised 30 lakh in grants, 200+ active customers.</a:t>
          </a:r>
          <a:endParaRPr lang="en-GB" sz="2500" kern="1200" dirty="0"/>
        </a:p>
      </dsp:txBody>
      <dsp:txXfrm>
        <a:off x="2911577" y="0"/>
        <a:ext cx="2911577" cy="2101645"/>
      </dsp:txXfrm>
    </dsp:sp>
    <dsp:sp modelId="{1D8631D8-6BCC-4DE7-B0E8-B74B62B334F3}">
      <dsp:nvSpPr>
        <dsp:cNvPr id="0" name=""/>
        <dsp:cNvSpPr/>
      </dsp:nvSpPr>
      <dsp:spPr>
        <a:xfrm rot="10800000">
          <a:off x="0" y="2802193"/>
          <a:ext cx="2911577" cy="2802193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SpruceShine: Operating in 4 locations within a year.</a:t>
          </a:r>
          <a:endParaRPr lang="en-GB" sz="2500" kern="1200" dirty="0"/>
        </a:p>
      </dsp:txBody>
      <dsp:txXfrm rot="10800000">
        <a:off x="0" y="3502741"/>
        <a:ext cx="2911577" cy="2101645"/>
      </dsp:txXfrm>
    </dsp:sp>
    <dsp:sp modelId="{4794239E-057F-46FE-9189-0F4C0477FCE8}">
      <dsp:nvSpPr>
        <dsp:cNvPr id="0" name=""/>
        <dsp:cNvSpPr/>
      </dsp:nvSpPr>
      <dsp:spPr>
        <a:xfrm rot="5400000">
          <a:off x="2966269" y="2747501"/>
          <a:ext cx="2802193" cy="2911577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PayTamasha: Secured 30 lakh in grants, movies showcased in top film festivals.</a:t>
          </a:r>
          <a:endParaRPr lang="en-GB" sz="2500" kern="1200" dirty="0"/>
        </a:p>
      </dsp:txBody>
      <dsp:txXfrm rot="-5400000">
        <a:off x="2911577" y="3502741"/>
        <a:ext cx="2911577" cy="2101645"/>
      </dsp:txXfrm>
    </dsp:sp>
    <dsp:sp modelId="{C55AA1D8-21C2-46CC-8069-A52F7E46C278}">
      <dsp:nvSpPr>
        <dsp:cNvPr id="0" name=""/>
        <dsp:cNvSpPr/>
      </dsp:nvSpPr>
      <dsp:spPr>
        <a:xfrm>
          <a:off x="2038104" y="2101645"/>
          <a:ext cx="1746946" cy="1401096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Success Stories</a:t>
          </a:r>
        </a:p>
      </dsp:txBody>
      <dsp:txXfrm>
        <a:off x="2106500" y="2170041"/>
        <a:ext cx="1610154" cy="126430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3E583-5E47-47A4-868D-BD05C6F00CEC}">
      <dsp:nvSpPr>
        <dsp:cNvPr id="0" name=""/>
        <dsp:cNvSpPr/>
      </dsp:nvSpPr>
      <dsp:spPr>
        <a:xfrm>
          <a:off x="779614" y="50324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Business Idea: ROZZANA, a retail </a:t>
          </a:r>
          <a:r>
            <a:rPr lang="en-US" sz="2800" kern="1200" dirty="0" err="1"/>
            <a:t>kirana</a:t>
          </a:r>
          <a:r>
            <a:rPr lang="en-US" sz="2800" kern="1200" dirty="0"/>
            <a:t> store chain</a:t>
          </a:r>
          <a:endParaRPr lang="en-GB" sz="2800" kern="1200" dirty="0"/>
        </a:p>
      </dsp:txBody>
      <dsp:txXfrm>
        <a:off x="779614" y="503245"/>
        <a:ext cx="4510872" cy="1409647"/>
      </dsp:txXfrm>
    </dsp:sp>
    <dsp:sp modelId="{3ABC91A2-9AB7-49EB-8101-2F7ABC156EFE}">
      <dsp:nvSpPr>
        <dsp:cNvPr id="0" name=""/>
        <dsp:cNvSpPr/>
      </dsp:nvSpPr>
      <dsp:spPr>
        <a:xfrm>
          <a:off x="591661" y="299630"/>
          <a:ext cx="986753" cy="14801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CBD20-04C0-4D2B-A6EC-AE884746D345}">
      <dsp:nvSpPr>
        <dsp:cNvPr id="0" name=""/>
        <dsp:cNvSpPr/>
      </dsp:nvSpPr>
      <dsp:spPr>
        <a:xfrm>
          <a:off x="779614" y="227783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Stage: Seed Funding</a:t>
          </a:r>
        </a:p>
      </dsp:txBody>
      <dsp:txXfrm>
        <a:off x="779614" y="2277835"/>
        <a:ext cx="4510872" cy="1409647"/>
      </dsp:txXfrm>
    </dsp:sp>
    <dsp:sp modelId="{E2D5EF69-3007-4F0B-AB07-8A816D8ACBB6}">
      <dsp:nvSpPr>
        <dsp:cNvPr id="0" name=""/>
        <dsp:cNvSpPr/>
      </dsp:nvSpPr>
      <dsp:spPr>
        <a:xfrm>
          <a:off x="591661" y="2074219"/>
          <a:ext cx="986753" cy="148012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DDE57-A8A6-4E58-BD9E-AA1868C7B45D}">
      <dsp:nvSpPr>
        <dsp:cNvPr id="0" name=""/>
        <dsp:cNvSpPr/>
      </dsp:nvSpPr>
      <dsp:spPr>
        <a:xfrm>
          <a:off x="779614" y="4052425"/>
          <a:ext cx="4510872" cy="140964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0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Ability to Pay: Low</a:t>
          </a:r>
        </a:p>
      </dsp:txBody>
      <dsp:txXfrm>
        <a:off x="779614" y="4052425"/>
        <a:ext cx="4510872" cy="1409647"/>
      </dsp:txXfrm>
    </dsp:sp>
    <dsp:sp modelId="{2946E452-4B70-4EDF-87F9-A451CF6F1715}">
      <dsp:nvSpPr>
        <dsp:cNvPr id="0" name=""/>
        <dsp:cNvSpPr/>
      </dsp:nvSpPr>
      <dsp:spPr>
        <a:xfrm>
          <a:off x="591661" y="3848809"/>
          <a:ext cx="986753" cy="14801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65848-D7BD-E785-D313-1A160E776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6A6FD-53BC-8F82-F5AE-AE41CC868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31096-1DEF-D168-64B4-B1484E0E2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05CD-494C-4B37-BD30-59CA486687F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9C2E8-58B8-1A77-E04F-2C89E22C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A0747-5088-CB4A-F53F-CD034394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9B51-6610-4A79-9883-F97B7AEEE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296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9861-627C-82AE-A2A4-E6AFE349D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E9FBCA-BB4C-27CB-9CC5-EC10AEF0C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DEEE1-18D0-773B-6B53-FDECC01D3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05CD-494C-4B37-BD30-59CA486687F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1FCFF-7920-3BF1-41F1-A43F8A379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A3233-8738-761D-A111-E8E1308E4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9B51-6610-4A79-9883-F97B7AEEE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711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674745-DF27-D6FC-E1E4-AE9251C0CD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FB1BF-8270-4752-81A0-C1A4DA621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83AD6-6D24-83EF-1BC9-BA50694A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05CD-494C-4B37-BD30-59CA486687F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53DB2-DB65-732E-1D3A-3549D024A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98036-18DF-28EA-6974-0377EFB2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9B51-6610-4A79-9883-F97B7AEEE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763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44CC-F260-8172-770C-4ED4EEDE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C1D2A-E95C-DB9D-CF57-4F44BAA95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D23EB-FC08-5371-7B84-18F1C68B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05CD-494C-4B37-BD30-59CA486687F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F76C4-48AC-118B-C81A-B241BF2AD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76606-150A-4B62-FCD7-49286F1EA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9B51-6610-4A79-9883-F97B7AEEE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81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207B-5EC2-880B-49B4-0610E04E1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8F47D-FD71-37EE-B1E8-E9D87E00D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804FF-2AAF-3245-5B60-E9D60C83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05CD-494C-4B37-BD30-59CA486687F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E7077-6AD6-64A1-233F-DD32EF369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21433-F058-CD1E-EF22-6E15D01D5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9B51-6610-4A79-9883-F97B7AEEE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48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AC247-20DD-2221-8942-F683FD1E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C8A2A-E5FE-F3CA-6700-B4032B26F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9DCA1-1073-704F-9DF6-D46DA8DF0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2A398-A7D8-7962-03C0-05910AF96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05CD-494C-4B37-BD30-59CA486687F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456D8-A8C1-324C-CFAF-958B44DFF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275E6-AF9E-6176-1A95-5CEAD040D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9B51-6610-4A79-9883-F97B7AEEE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040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68966-F0D8-91E2-D892-91BFA188A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2339D-3201-51BA-12A2-CD9456E7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963A9-FA51-76B0-64D6-4B5250869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05BEA3-87AB-98D2-1932-CA7B330A3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C19CD8-FCEF-F868-48F6-65E9C21866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943656-967C-09F6-9D8E-ECD204097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05CD-494C-4B37-BD30-59CA486687F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29C07-1EDE-708E-A291-E619BF23D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6A636C-4F76-875D-7A09-D91FF721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9B51-6610-4A79-9883-F97B7AEEE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922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7095-3D20-BE82-DC1D-92B314CC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B3F79-E638-00C4-576F-66952BE7C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05CD-494C-4B37-BD30-59CA486687F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75026-A542-7A72-C824-04705081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F9CD7-7EE1-CF74-43FB-155CFFAA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9B51-6610-4A79-9883-F97B7AEEE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543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3534A7-39A1-60FE-D5BF-20EBA3CF4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05CD-494C-4B37-BD30-59CA486687F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E8A47-15B5-0315-C608-1EDA779F0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18377-BA03-0D07-A49F-84C80EB2E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9B51-6610-4A79-9883-F97B7AEEE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39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53573-1A50-C510-FECE-84F4B798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3B80F-DC7E-625A-F907-7B45459D1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83520-60B7-A3EE-460F-B56F5369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7A91B9-D3FB-F16F-E24E-E2AA3D6B2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05CD-494C-4B37-BD30-59CA486687F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7CC9E-0EC8-3F84-D60E-1B4C1FA49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14524-15EF-DA95-C17B-60DF38DB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9B51-6610-4A79-9883-F97B7AEEE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146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0751-14A3-C339-C499-5E2CF1358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3B15E3-E7EB-8919-12E0-E902F192E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4A497-631B-AE2F-167D-893830AAE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C4753-85C1-DDE5-917E-7253CC845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05CD-494C-4B37-BD30-59CA486687F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27103-B6EA-3511-E730-3B6BB7BA4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D856E-C360-749C-ED04-BA44618A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9B51-6610-4A79-9883-F97B7AEEE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774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C6090C-53A2-9E96-BD79-42A9C178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5EB25-3C9F-1955-3D51-171051A94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CB2DB-4FDA-8DEB-510D-6FD615621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405CD-494C-4B37-BD30-59CA486687F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F5B67-65A4-540C-4E05-EA7D0E22E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9DB25-DD07-EF72-AE38-7098A54FD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59B51-6610-4A79-9883-F97B7AEEE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948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idea-light-bulb-enlightenment-1296144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lime-green-couch-green-leather-couch-architecture-flooring-wallpaper-cnize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13" Type="http://schemas.microsoft.com/office/2007/relationships/diagramDrawing" Target="../diagrams/drawing14.xml"/><Relationship Id="rId3" Type="http://schemas.openxmlformats.org/officeDocument/2006/relationships/hyperlink" Target="https://www.rawpixel.com/image/457382/free-illustration-vector-cartoon-mind-map-spaceship" TargetMode="External"/><Relationship Id="rId7" Type="http://schemas.openxmlformats.org/officeDocument/2006/relationships/diagramColors" Target="../diagrams/colors13.xml"/><Relationship Id="rId12" Type="http://schemas.openxmlformats.org/officeDocument/2006/relationships/diagramColors" Target="../diagrams/colors14.xml"/><Relationship Id="rId2" Type="http://schemas.openxmlformats.org/officeDocument/2006/relationships/image" Target="../media/image6.1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3.xml"/><Relationship Id="rId11" Type="http://schemas.openxmlformats.org/officeDocument/2006/relationships/diagramQuickStyle" Target="../diagrams/quickStyle14.xml"/><Relationship Id="rId5" Type="http://schemas.openxmlformats.org/officeDocument/2006/relationships/diagramLayout" Target="../diagrams/layout13.xml"/><Relationship Id="rId10" Type="http://schemas.openxmlformats.org/officeDocument/2006/relationships/diagramLayout" Target="../diagrams/layout14.xml"/><Relationship Id="rId4" Type="http://schemas.openxmlformats.org/officeDocument/2006/relationships/diagramData" Target="../diagrams/data13.xml"/><Relationship Id="rId9" Type="http://schemas.openxmlformats.org/officeDocument/2006/relationships/diagramData" Target="../diagrams/data14.xml"/><Relationship Id="rId1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varunmashru/art/Color-Blend-by-varunmashru-319303534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13" Type="http://schemas.microsoft.com/office/2007/relationships/diagramDrawing" Target="../diagrams/drawing16.xml"/><Relationship Id="rId3" Type="http://schemas.openxmlformats.org/officeDocument/2006/relationships/hyperlink" Target="https://www.rawpixel.com/image/457382/free-illustration-vector-cartoon-mind-map-spaceship" TargetMode="External"/><Relationship Id="rId7" Type="http://schemas.openxmlformats.org/officeDocument/2006/relationships/diagramColors" Target="../diagrams/colors15.xml"/><Relationship Id="rId12" Type="http://schemas.openxmlformats.org/officeDocument/2006/relationships/diagramColors" Target="../diagrams/colors16.xml"/><Relationship Id="rId2" Type="http://schemas.openxmlformats.org/officeDocument/2006/relationships/image" Target="../media/image6.1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5.xml"/><Relationship Id="rId11" Type="http://schemas.openxmlformats.org/officeDocument/2006/relationships/diagramQuickStyle" Target="../diagrams/quickStyle16.xml"/><Relationship Id="rId5" Type="http://schemas.openxmlformats.org/officeDocument/2006/relationships/diagramLayout" Target="../diagrams/layout15.xml"/><Relationship Id="rId10" Type="http://schemas.openxmlformats.org/officeDocument/2006/relationships/diagramLayout" Target="../diagrams/layout16.xml"/><Relationship Id="rId4" Type="http://schemas.openxmlformats.org/officeDocument/2006/relationships/diagramData" Target="../diagrams/data15.xml"/><Relationship Id="rId9" Type="http://schemas.openxmlformats.org/officeDocument/2006/relationships/diagramData" Target="../diagrams/data16.xml"/><Relationship Id="rId1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13" Type="http://schemas.microsoft.com/office/2007/relationships/diagramDrawing" Target="../diagrams/drawing18.xml"/><Relationship Id="rId3" Type="http://schemas.openxmlformats.org/officeDocument/2006/relationships/hyperlink" Target="https://www.rawpixel.com/image/457382/free-illustration-vector-cartoon-mind-map-spaceship" TargetMode="External"/><Relationship Id="rId7" Type="http://schemas.openxmlformats.org/officeDocument/2006/relationships/diagramColors" Target="../diagrams/colors17.xml"/><Relationship Id="rId12" Type="http://schemas.openxmlformats.org/officeDocument/2006/relationships/diagramColors" Target="../diagrams/colors18.xml"/><Relationship Id="rId2" Type="http://schemas.openxmlformats.org/officeDocument/2006/relationships/image" Target="../media/image6.1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7.xml"/><Relationship Id="rId11" Type="http://schemas.openxmlformats.org/officeDocument/2006/relationships/diagramQuickStyle" Target="../diagrams/quickStyle18.xml"/><Relationship Id="rId5" Type="http://schemas.openxmlformats.org/officeDocument/2006/relationships/diagramLayout" Target="../diagrams/layout17.xml"/><Relationship Id="rId10" Type="http://schemas.openxmlformats.org/officeDocument/2006/relationships/diagramLayout" Target="../diagrams/layout18.xml"/><Relationship Id="rId4" Type="http://schemas.openxmlformats.org/officeDocument/2006/relationships/diagramData" Target="../diagrams/data17.xml"/><Relationship Id="rId9" Type="http://schemas.openxmlformats.org/officeDocument/2006/relationships/diagramData" Target="../diagrams/data18.xml"/><Relationship Id="rId1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blue-lined-illustration-minimalism-white-backgrounds-copy-space-wallpaper-shypq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13" Type="http://schemas.microsoft.com/office/2007/relationships/diagramDrawing" Target="../diagrams/drawing20.xml"/><Relationship Id="rId3" Type="http://schemas.openxmlformats.org/officeDocument/2006/relationships/hyperlink" Target="https://www.rawpixel.com/image/457382/free-illustration-vector-cartoon-mind-map-spaceship" TargetMode="External"/><Relationship Id="rId7" Type="http://schemas.openxmlformats.org/officeDocument/2006/relationships/diagramColors" Target="../diagrams/colors19.xml"/><Relationship Id="rId12" Type="http://schemas.openxmlformats.org/officeDocument/2006/relationships/diagramColors" Target="../diagrams/colors20.xml"/><Relationship Id="rId2" Type="http://schemas.openxmlformats.org/officeDocument/2006/relationships/image" Target="../media/image6.1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9.xml"/><Relationship Id="rId11" Type="http://schemas.openxmlformats.org/officeDocument/2006/relationships/diagramQuickStyle" Target="../diagrams/quickStyle20.xml"/><Relationship Id="rId5" Type="http://schemas.openxmlformats.org/officeDocument/2006/relationships/diagramLayout" Target="../diagrams/layout19.xml"/><Relationship Id="rId10" Type="http://schemas.openxmlformats.org/officeDocument/2006/relationships/diagramLayout" Target="../diagrams/layout20.xml"/><Relationship Id="rId4" Type="http://schemas.openxmlformats.org/officeDocument/2006/relationships/diagramData" Target="../diagrams/data19.xml"/><Relationship Id="rId9" Type="http://schemas.openxmlformats.org/officeDocument/2006/relationships/diagramData" Target="../diagrams/data20.xml"/><Relationship Id="rId1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4739162/two-tone-background-split-by-diagonal-line-using-css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13" Type="http://schemas.microsoft.com/office/2007/relationships/diagramDrawing" Target="../diagrams/drawing22.xml"/><Relationship Id="rId3" Type="http://schemas.openxmlformats.org/officeDocument/2006/relationships/hyperlink" Target="https://www.rawpixel.com/image/457382/free-illustration-vector-cartoon-mind-map-spaceship" TargetMode="External"/><Relationship Id="rId7" Type="http://schemas.openxmlformats.org/officeDocument/2006/relationships/diagramColors" Target="../diagrams/colors21.xml"/><Relationship Id="rId12" Type="http://schemas.openxmlformats.org/officeDocument/2006/relationships/diagramColors" Target="../diagrams/colors22.xml"/><Relationship Id="rId2" Type="http://schemas.openxmlformats.org/officeDocument/2006/relationships/image" Target="../media/image6.1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1.xml"/><Relationship Id="rId11" Type="http://schemas.openxmlformats.org/officeDocument/2006/relationships/diagramQuickStyle" Target="../diagrams/quickStyle22.xml"/><Relationship Id="rId5" Type="http://schemas.openxmlformats.org/officeDocument/2006/relationships/diagramLayout" Target="../diagrams/layout21.xml"/><Relationship Id="rId10" Type="http://schemas.openxmlformats.org/officeDocument/2006/relationships/diagramLayout" Target="../diagrams/layout22.xml"/><Relationship Id="rId4" Type="http://schemas.openxmlformats.org/officeDocument/2006/relationships/diagramData" Target="../diagrams/data21.xml"/><Relationship Id="rId9" Type="http://schemas.openxmlformats.org/officeDocument/2006/relationships/diagramData" Target="../diagrams/data22.xml"/><Relationship Id="rId1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hyperlink" Target="https://kotoba.wiki/t/inculcate/16383" TargetMode="Externa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multicolored-laughing-emoji-smilies-smiles-colorful-emotion-wallpaper-qfjv/download/2048x1536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13" Type="http://schemas.microsoft.com/office/2007/relationships/diagramDrawing" Target="../diagrams/drawing24.xml"/><Relationship Id="rId3" Type="http://schemas.openxmlformats.org/officeDocument/2006/relationships/hyperlink" Target="https://www.rawpixel.com/image/457382/free-illustration-vector-cartoon-mind-map-spaceship" TargetMode="External"/><Relationship Id="rId7" Type="http://schemas.openxmlformats.org/officeDocument/2006/relationships/diagramColors" Target="../diagrams/colors23.xml"/><Relationship Id="rId12" Type="http://schemas.openxmlformats.org/officeDocument/2006/relationships/diagramColors" Target="../diagrams/colors24.xml"/><Relationship Id="rId2" Type="http://schemas.openxmlformats.org/officeDocument/2006/relationships/image" Target="../media/image6.1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3.xml"/><Relationship Id="rId11" Type="http://schemas.openxmlformats.org/officeDocument/2006/relationships/diagramQuickStyle" Target="../diagrams/quickStyle24.xml"/><Relationship Id="rId5" Type="http://schemas.openxmlformats.org/officeDocument/2006/relationships/diagramLayout" Target="../diagrams/layout23.xml"/><Relationship Id="rId10" Type="http://schemas.openxmlformats.org/officeDocument/2006/relationships/diagramLayout" Target="../diagrams/layout24.xml"/><Relationship Id="rId4" Type="http://schemas.openxmlformats.org/officeDocument/2006/relationships/diagramData" Target="../diagrams/data23.xml"/><Relationship Id="rId9" Type="http://schemas.openxmlformats.org/officeDocument/2006/relationships/diagramData" Target="../diagrams/data24.xml"/><Relationship Id="rId1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54917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13" Type="http://schemas.microsoft.com/office/2007/relationships/diagramDrawing" Target="../diagrams/drawing26.xml"/><Relationship Id="rId3" Type="http://schemas.openxmlformats.org/officeDocument/2006/relationships/hyperlink" Target="https://www.rawpixel.com/image/457382/free-illustration-vector-cartoon-mind-map-spaceship" TargetMode="External"/><Relationship Id="rId7" Type="http://schemas.openxmlformats.org/officeDocument/2006/relationships/diagramColors" Target="../diagrams/colors25.xml"/><Relationship Id="rId12" Type="http://schemas.openxmlformats.org/officeDocument/2006/relationships/diagramColors" Target="../diagrams/colors26.xml"/><Relationship Id="rId2" Type="http://schemas.openxmlformats.org/officeDocument/2006/relationships/image" Target="../media/image6.1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5.xml"/><Relationship Id="rId11" Type="http://schemas.openxmlformats.org/officeDocument/2006/relationships/diagramQuickStyle" Target="../diagrams/quickStyle26.xml"/><Relationship Id="rId5" Type="http://schemas.openxmlformats.org/officeDocument/2006/relationships/diagramLayout" Target="../diagrams/layout25.xml"/><Relationship Id="rId10" Type="http://schemas.openxmlformats.org/officeDocument/2006/relationships/diagramLayout" Target="../diagrams/layout26.xml"/><Relationship Id="rId4" Type="http://schemas.openxmlformats.org/officeDocument/2006/relationships/diagramData" Target="../diagrams/data25.xml"/><Relationship Id="rId9" Type="http://schemas.openxmlformats.org/officeDocument/2006/relationships/diagramData" Target="../diagrams/data26.xml"/><Relationship Id="rId1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62303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13" Type="http://schemas.microsoft.com/office/2007/relationships/diagramDrawing" Target="../diagrams/drawing28.xml"/><Relationship Id="rId3" Type="http://schemas.openxmlformats.org/officeDocument/2006/relationships/hyperlink" Target="https://www.rawpixel.com/image/457382/free-illustration-vector-cartoon-mind-map-spaceship" TargetMode="External"/><Relationship Id="rId7" Type="http://schemas.openxmlformats.org/officeDocument/2006/relationships/diagramColors" Target="../diagrams/colors27.xml"/><Relationship Id="rId12" Type="http://schemas.openxmlformats.org/officeDocument/2006/relationships/diagramColors" Target="../diagrams/colors28.xml"/><Relationship Id="rId2" Type="http://schemas.openxmlformats.org/officeDocument/2006/relationships/image" Target="../media/image6.1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7.xml"/><Relationship Id="rId11" Type="http://schemas.openxmlformats.org/officeDocument/2006/relationships/diagramQuickStyle" Target="../diagrams/quickStyle28.xml"/><Relationship Id="rId5" Type="http://schemas.openxmlformats.org/officeDocument/2006/relationships/diagramLayout" Target="../diagrams/layout27.xml"/><Relationship Id="rId10" Type="http://schemas.openxmlformats.org/officeDocument/2006/relationships/diagramLayout" Target="../diagrams/layout28.xml"/><Relationship Id="rId4" Type="http://schemas.openxmlformats.org/officeDocument/2006/relationships/diagramData" Target="../diagrams/data27.xml"/><Relationship Id="rId9" Type="http://schemas.openxmlformats.org/officeDocument/2006/relationships/diagramData" Target="../diagrams/data28.xml"/><Relationship Id="rId1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wallpapers/sunrise-desktop-wallpaper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13" Type="http://schemas.microsoft.com/office/2007/relationships/diagramDrawing" Target="../diagrams/drawing30.xml"/><Relationship Id="rId3" Type="http://schemas.openxmlformats.org/officeDocument/2006/relationships/hyperlink" Target="https://www.rawpixel.com/image/457382/free-illustration-vector-cartoon-mind-map-spaceship" TargetMode="External"/><Relationship Id="rId7" Type="http://schemas.openxmlformats.org/officeDocument/2006/relationships/diagramColors" Target="../diagrams/colors29.xml"/><Relationship Id="rId12" Type="http://schemas.openxmlformats.org/officeDocument/2006/relationships/diagramColors" Target="../diagrams/colors30.xml"/><Relationship Id="rId2" Type="http://schemas.openxmlformats.org/officeDocument/2006/relationships/image" Target="../media/image6.1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9.xml"/><Relationship Id="rId11" Type="http://schemas.openxmlformats.org/officeDocument/2006/relationships/diagramQuickStyle" Target="../diagrams/quickStyle30.xml"/><Relationship Id="rId5" Type="http://schemas.openxmlformats.org/officeDocument/2006/relationships/diagramLayout" Target="../diagrams/layout29.xml"/><Relationship Id="rId10" Type="http://schemas.openxmlformats.org/officeDocument/2006/relationships/diagramLayout" Target="../diagrams/layout30.xml"/><Relationship Id="rId4" Type="http://schemas.openxmlformats.org/officeDocument/2006/relationships/diagramData" Target="../diagrams/data29.xml"/><Relationship Id="rId9" Type="http://schemas.openxmlformats.org/officeDocument/2006/relationships/diagramData" Target="../diagrams/data30.xml"/><Relationship Id="rId1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right-hd-wallpaper-hd-wallpapers-mountain-826183/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13" Type="http://schemas.microsoft.com/office/2007/relationships/diagramDrawing" Target="../diagrams/drawing32.xml"/><Relationship Id="rId3" Type="http://schemas.openxmlformats.org/officeDocument/2006/relationships/hyperlink" Target="https://www.rawpixel.com/image/457382/free-illustration-vector-cartoon-mind-map-spaceship" TargetMode="External"/><Relationship Id="rId7" Type="http://schemas.openxmlformats.org/officeDocument/2006/relationships/diagramColors" Target="../diagrams/colors31.xml"/><Relationship Id="rId12" Type="http://schemas.openxmlformats.org/officeDocument/2006/relationships/diagramColors" Target="../diagrams/colors32.xml"/><Relationship Id="rId2" Type="http://schemas.openxmlformats.org/officeDocument/2006/relationships/image" Target="../media/image6.1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1.xml"/><Relationship Id="rId11" Type="http://schemas.openxmlformats.org/officeDocument/2006/relationships/diagramQuickStyle" Target="../diagrams/quickStyle32.xml"/><Relationship Id="rId5" Type="http://schemas.openxmlformats.org/officeDocument/2006/relationships/diagramLayout" Target="../diagrams/layout31.xml"/><Relationship Id="rId10" Type="http://schemas.openxmlformats.org/officeDocument/2006/relationships/diagramLayout" Target="../diagrams/layout32.xml"/><Relationship Id="rId4" Type="http://schemas.openxmlformats.org/officeDocument/2006/relationships/diagramData" Target="../diagrams/data31.xml"/><Relationship Id="rId9" Type="http://schemas.openxmlformats.org/officeDocument/2006/relationships/diagramData" Target="../diagrams/data32.xml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hyperlink" Target="https://www.pngall.com/keys-png/download/58230" TargetMode="External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63677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13" Type="http://schemas.microsoft.com/office/2007/relationships/diagramDrawing" Target="../diagrams/drawing34.xml"/><Relationship Id="rId3" Type="http://schemas.openxmlformats.org/officeDocument/2006/relationships/hyperlink" Target="https://www.rawpixel.com/image/457382/free-illustration-vector-cartoon-mind-map-spaceship" TargetMode="External"/><Relationship Id="rId7" Type="http://schemas.openxmlformats.org/officeDocument/2006/relationships/diagramColors" Target="../diagrams/colors33.xml"/><Relationship Id="rId12" Type="http://schemas.openxmlformats.org/officeDocument/2006/relationships/diagramColors" Target="../diagrams/colors34.xml"/><Relationship Id="rId2" Type="http://schemas.openxmlformats.org/officeDocument/2006/relationships/image" Target="../media/image6.1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3.xml"/><Relationship Id="rId11" Type="http://schemas.openxmlformats.org/officeDocument/2006/relationships/diagramQuickStyle" Target="../diagrams/quickStyle34.xml"/><Relationship Id="rId5" Type="http://schemas.openxmlformats.org/officeDocument/2006/relationships/diagramLayout" Target="../diagrams/layout33.xml"/><Relationship Id="rId10" Type="http://schemas.openxmlformats.org/officeDocument/2006/relationships/diagramLayout" Target="../diagrams/layout34.xml"/><Relationship Id="rId4" Type="http://schemas.openxmlformats.org/officeDocument/2006/relationships/diagramData" Target="../diagrams/data33.xml"/><Relationship Id="rId9" Type="http://schemas.openxmlformats.org/officeDocument/2006/relationships/diagramData" Target="../diagrams/data34.xml"/><Relationship Id="rId1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ackground-dark-shine-red-background-red-background-red-gradient-background-1834245/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13" Type="http://schemas.microsoft.com/office/2007/relationships/diagramDrawing" Target="../diagrams/drawing36.xml"/><Relationship Id="rId3" Type="http://schemas.openxmlformats.org/officeDocument/2006/relationships/hyperlink" Target="https://www.rawpixel.com/image/457382/free-illustration-vector-cartoon-mind-map-spaceship" TargetMode="External"/><Relationship Id="rId7" Type="http://schemas.openxmlformats.org/officeDocument/2006/relationships/diagramColors" Target="../diagrams/colors35.xml"/><Relationship Id="rId12" Type="http://schemas.openxmlformats.org/officeDocument/2006/relationships/diagramColors" Target="../diagrams/colors36.xml"/><Relationship Id="rId2" Type="http://schemas.openxmlformats.org/officeDocument/2006/relationships/image" Target="../media/image6.1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5.xml"/><Relationship Id="rId11" Type="http://schemas.openxmlformats.org/officeDocument/2006/relationships/diagramQuickStyle" Target="../diagrams/quickStyle36.xml"/><Relationship Id="rId5" Type="http://schemas.openxmlformats.org/officeDocument/2006/relationships/diagramLayout" Target="../diagrams/layout35.xml"/><Relationship Id="rId10" Type="http://schemas.openxmlformats.org/officeDocument/2006/relationships/diagramLayout" Target="../diagrams/layout36.xml"/><Relationship Id="rId4" Type="http://schemas.openxmlformats.org/officeDocument/2006/relationships/diagramData" Target="../diagrams/data35.xml"/><Relationship Id="rId9" Type="http://schemas.openxmlformats.org/officeDocument/2006/relationships/diagramData" Target="../diagrams/data36.xml"/><Relationship Id="rId1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2018-4k-4k-background-4k-wallpaper-1070456/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13" Type="http://schemas.microsoft.com/office/2007/relationships/diagramDrawing" Target="../diagrams/drawing38.xml"/><Relationship Id="rId3" Type="http://schemas.openxmlformats.org/officeDocument/2006/relationships/hyperlink" Target="https://www.rawpixel.com/image/457382/free-illustration-vector-cartoon-mind-map-spaceship" TargetMode="External"/><Relationship Id="rId7" Type="http://schemas.openxmlformats.org/officeDocument/2006/relationships/diagramColors" Target="../diagrams/colors37.xml"/><Relationship Id="rId12" Type="http://schemas.openxmlformats.org/officeDocument/2006/relationships/diagramColors" Target="../diagrams/colors38.xml"/><Relationship Id="rId2" Type="http://schemas.openxmlformats.org/officeDocument/2006/relationships/image" Target="../media/image6.1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7.xml"/><Relationship Id="rId11" Type="http://schemas.openxmlformats.org/officeDocument/2006/relationships/diagramQuickStyle" Target="../diagrams/quickStyle38.xml"/><Relationship Id="rId5" Type="http://schemas.openxmlformats.org/officeDocument/2006/relationships/diagramLayout" Target="../diagrams/layout37.xml"/><Relationship Id="rId10" Type="http://schemas.openxmlformats.org/officeDocument/2006/relationships/diagramLayout" Target="../diagrams/layout38.xml"/><Relationship Id="rId4" Type="http://schemas.openxmlformats.org/officeDocument/2006/relationships/diagramData" Target="../diagrams/data37.xml"/><Relationship Id="rId9" Type="http://schemas.openxmlformats.org/officeDocument/2006/relationships/diagramData" Target="../diagrams/data38.xml"/><Relationship Id="rId1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iled-bg.blogspot.ru/p/full-screen-bgs.htm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subham-choudhary-238654229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image" Target="../media/image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segalan.es/los-modelos-de-negocio-mas-rentables-y-utilizados-por-las-startups-mas-influyentes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microsoft.com/office/2007/relationships/diagramDrawing" Target="../diagrams/drawing10.xml"/><Relationship Id="rId3" Type="http://schemas.openxmlformats.org/officeDocument/2006/relationships/hyperlink" Target="https://www.rawpixel.com/image/457382/free-illustration-vector-cartoon-mind-map-spaceship" TargetMode="External"/><Relationship Id="rId7" Type="http://schemas.openxmlformats.org/officeDocument/2006/relationships/diagramColors" Target="../diagrams/colors9.xml"/><Relationship Id="rId12" Type="http://schemas.openxmlformats.org/officeDocument/2006/relationships/diagramColors" Target="../diagrams/colors10.xml"/><Relationship Id="rId2" Type="http://schemas.openxmlformats.org/officeDocument/2006/relationships/image" Target="../media/image6.1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9.xml"/><Relationship Id="rId11" Type="http://schemas.openxmlformats.org/officeDocument/2006/relationships/diagramQuickStyle" Target="../diagrams/quickStyle10.xml"/><Relationship Id="rId5" Type="http://schemas.openxmlformats.org/officeDocument/2006/relationships/diagramLayout" Target="../diagrams/layout9.xml"/><Relationship Id="rId10" Type="http://schemas.openxmlformats.org/officeDocument/2006/relationships/diagramLayout" Target="../diagrams/layout10.xml"/><Relationship Id="rId4" Type="http://schemas.openxmlformats.org/officeDocument/2006/relationships/diagramData" Target="../diagrams/data9.xml"/><Relationship Id="rId9" Type="http://schemas.openxmlformats.org/officeDocument/2006/relationships/diagramData" Target="../diagrams/data10.xml"/><Relationship Id="rId1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tiled-bg.blogspot.ru/p/full-screen-bgs.html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13" Type="http://schemas.microsoft.com/office/2007/relationships/diagramDrawing" Target="../diagrams/drawing12.xml"/><Relationship Id="rId3" Type="http://schemas.openxmlformats.org/officeDocument/2006/relationships/hyperlink" Target="https://www.rawpixel.com/image/457382/free-illustration-vector-cartoon-mind-map-spaceship" TargetMode="External"/><Relationship Id="rId7" Type="http://schemas.openxmlformats.org/officeDocument/2006/relationships/diagramColors" Target="../diagrams/colors11.xml"/><Relationship Id="rId12" Type="http://schemas.openxmlformats.org/officeDocument/2006/relationships/diagramColors" Target="../diagrams/colors12.xml"/><Relationship Id="rId2" Type="http://schemas.openxmlformats.org/officeDocument/2006/relationships/image" Target="../media/image6.1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1.xml"/><Relationship Id="rId11" Type="http://schemas.openxmlformats.org/officeDocument/2006/relationships/diagramQuickStyle" Target="../diagrams/quickStyle12.xml"/><Relationship Id="rId5" Type="http://schemas.openxmlformats.org/officeDocument/2006/relationships/diagramLayout" Target="../diagrams/layout11.xml"/><Relationship Id="rId10" Type="http://schemas.openxmlformats.org/officeDocument/2006/relationships/diagramLayout" Target="../diagrams/layout12.xml"/><Relationship Id="rId4" Type="http://schemas.openxmlformats.org/officeDocument/2006/relationships/diagramData" Target="../diagrams/data11.xml"/><Relationship Id="rId9" Type="http://schemas.openxmlformats.org/officeDocument/2006/relationships/diagramData" Target="../diagrams/data12.xml"/><Relationship Id="rId1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C9C96-6FE8-DC0A-2673-E8B6F7F77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0813"/>
            <a:ext cx="9144000" cy="2320412"/>
          </a:xfrm>
        </p:spPr>
        <p:txBody>
          <a:bodyPr>
            <a:normAutofit/>
          </a:bodyPr>
          <a:lstStyle/>
          <a:p>
            <a:r>
              <a:rPr lang="en-US" sz="7200" b="1" i="0" dirty="0" err="1">
                <a:solidFill>
                  <a:srgbClr val="000000"/>
                </a:solidFill>
                <a:effectLst/>
                <a:highlight>
                  <a:srgbClr val="D0C095"/>
                </a:highlight>
                <a:latin typeface="Segoe UI" panose="020B0502040204020203" pitchFamily="34" charset="0"/>
              </a:rPr>
              <a:t>Favcy</a:t>
            </a:r>
            <a:r>
              <a:rPr lang="en-US" sz="7200" b="1" i="0" dirty="0">
                <a:solidFill>
                  <a:srgbClr val="000000"/>
                </a:solidFill>
                <a:effectLst/>
                <a:highlight>
                  <a:srgbClr val="D0C095"/>
                </a:highlight>
                <a:latin typeface="Segoe UI" panose="020B0502040204020203" pitchFamily="34" charset="0"/>
              </a:rPr>
              <a:t> - Builder X | Idea To Grants</a:t>
            </a:r>
            <a:endParaRPr lang="en-GB" sz="3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BBF55-3855-5BA9-D217-02DC2EF3B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75122"/>
            <a:ext cx="9144000" cy="422787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Startup Analyst – Subham Choudhary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4C617-D3CD-FB3C-0DA1-2C6972B5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3630" y="6448674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4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E19E-AF5D-4902-800B-3F870BDC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85"/>
            <a:ext cx="10515600" cy="6587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i="1" dirty="0"/>
              <a:t>Visual Representation</a:t>
            </a:r>
            <a:endParaRPr lang="en-GB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5E727-3EEB-6C4F-AC18-E25BCB750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769" y="1049857"/>
            <a:ext cx="5401429" cy="628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E70C21-BD5B-2949-D6EE-B26B8E61E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80" y="1759974"/>
            <a:ext cx="11316930" cy="4950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1DEE0-CB74-B54C-707E-06F97AF20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57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803F56-3206-1BA0-C1FA-39D90F73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24"/>
            <a:ext cx="10515600" cy="7177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b="1" dirty="0"/>
              <a:t>3. Founder Name: Chatterjee</a:t>
            </a:r>
            <a:endParaRPr lang="en-GB" b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31123D0-3B86-7890-176A-E2F9692F70C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37211698"/>
              </p:ext>
            </p:extLst>
          </p:nvPr>
        </p:nvGraphicFramePr>
        <p:xfrm>
          <a:off x="137652" y="924232"/>
          <a:ext cx="5882148" cy="576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4F1379-2CD4-C7C4-8323-A0970DF7DB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77773030"/>
              </p:ext>
            </p:extLst>
          </p:nvPr>
        </p:nvGraphicFramePr>
        <p:xfrm>
          <a:off x="6172200" y="993058"/>
          <a:ext cx="5882148" cy="5692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EA7FA87-0653-E1FE-5FCF-D3BE602BF6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8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E19E-AF5D-4902-800B-3F870BDC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85"/>
            <a:ext cx="10515600" cy="6587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i="1" dirty="0"/>
              <a:t>Visual Representation</a:t>
            </a:r>
            <a:endParaRPr lang="en-GB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DAFE2-7AC6-138F-D0E3-74A1A6E19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131" y="935836"/>
            <a:ext cx="969179" cy="1089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C8C3EF-42A1-AAC0-9321-E185393F1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561" y="1255055"/>
            <a:ext cx="5410955" cy="657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439AAD-B2DA-F6E7-29FD-2BC2A9B0D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065" y="2155037"/>
            <a:ext cx="10323870" cy="4485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CDF253-4474-1DB6-D50B-649BDA4B1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95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803F56-3206-1BA0-C1FA-39D90F73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24"/>
            <a:ext cx="10515600" cy="7177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b="1" dirty="0"/>
              <a:t>4. Founder Name: Aakash Kumar</a:t>
            </a:r>
            <a:endParaRPr lang="en-GB" b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31123D0-3B86-7890-176A-E2F9692F70C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70383774"/>
              </p:ext>
            </p:extLst>
          </p:nvPr>
        </p:nvGraphicFramePr>
        <p:xfrm>
          <a:off x="137652" y="924232"/>
          <a:ext cx="5882148" cy="576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4F1379-2CD4-C7C4-8323-A0970DF7DB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06723227"/>
              </p:ext>
            </p:extLst>
          </p:nvPr>
        </p:nvGraphicFramePr>
        <p:xfrm>
          <a:off x="6172200" y="993058"/>
          <a:ext cx="5882148" cy="5692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C88DABA-17DA-4F52-86D2-555275D38E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38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laid">
          <a:fgClr>
            <a:schemeClr val="accent2">
              <a:lumMod val="60000"/>
              <a:lumOff val="40000"/>
            </a:schemeClr>
          </a:fgClr>
          <a:bgClr>
            <a:schemeClr val="accent3">
              <a:lumMod val="40000"/>
              <a:lumOff val="6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E19E-AF5D-4902-800B-3F870BDC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85"/>
            <a:ext cx="10515600" cy="6587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i="1" dirty="0"/>
              <a:t>Visual Representation</a:t>
            </a:r>
            <a:endParaRPr lang="en-GB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EC18D-C384-86A5-6DCC-04E91015A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80" y="1113308"/>
            <a:ext cx="5477639" cy="600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42E83C-79D3-8586-1502-B7B27F417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48" y="2636526"/>
            <a:ext cx="11831701" cy="3000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289D8-EC1B-16A2-9B8B-62769C659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09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803F56-3206-1BA0-C1FA-39D90F73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24"/>
            <a:ext cx="10515600" cy="7177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b="1" dirty="0"/>
              <a:t>5. Founder Name: Mahabaleshwar R Bhat</a:t>
            </a:r>
            <a:endParaRPr lang="en-GB" b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31123D0-3B86-7890-176A-E2F9692F70C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75858840"/>
              </p:ext>
            </p:extLst>
          </p:nvPr>
        </p:nvGraphicFramePr>
        <p:xfrm>
          <a:off x="137652" y="924232"/>
          <a:ext cx="5882148" cy="576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4F1379-2CD4-C7C4-8323-A0970DF7DB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69661899"/>
              </p:ext>
            </p:extLst>
          </p:nvPr>
        </p:nvGraphicFramePr>
        <p:xfrm>
          <a:off x="6172200" y="993058"/>
          <a:ext cx="5882148" cy="5692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261618A-03B5-FCFB-BDFE-A42084D467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13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E19E-AF5D-4902-800B-3F870BDC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85"/>
            <a:ext cx="10515600" cy="6587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i="1" dirty="0"/>
              <a:t>Visual Representation</a:t>
            </a:r>
            <a:endParaRPr lang="en-GB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99C5E-6324-E58B-5B05-6A381F8D4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706" y="1558207"/>
            <a:ext cx="5458587" cy="752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AE2B94-798E-7A84-16E9-C5E52067C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98" y="3249440"/>
            <a:ext cx="8161888" cy="3057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D72CB-FC77-0D4F-14E8-FC40A76D6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794" y="2858861"/>
            <a:ext cx="2962688" cy="3448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B022B8-CDC0-ADF2-78A0-9AF2573B8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76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803F56-3206-1BA0-C1FA-39D90F73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24"/>
            <a:ext cx="10515600" cy="7177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b="1" dirty="0"/>
              <a:t>6. Founder Name: Syed </a:t>
            </a:r>
            <a:r>
              <a:rPr lang="en-US" b="1" dirty="0" err="1"/>
              <a:t>Laheeq</a:t>
            </a:r>
            <a:endParaRPr lang="en-GB" b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31123D0-3B86-7890-176A-E2F9692F70C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58277807"/>
              </p:ext>
            </p:extLst>
          </p:nvPr>
        </p:nvGraphicFramePr>
        <p:xfrm>
          <a:off x="137652" y="924232"/>
          <a:ext cx="5882148" cy="576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4F1379-2CD4-C7C4-8323-A0970DF7DB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37477159"/>
              </p:ext>
            </p:extLst>
          </p:nvPr>
        </p:nvGraphicFramePr>
        <p:xfrm>
          <a:off x="6172200" y="993058"/>
          <a:ext cx="5882148" cy="5692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58169A5-C90A-CB8C-6188-ED54E64D6D1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88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E19E-AF5D-4902-800B-3F870BDC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85"/>
            <a:ext cx="10515600" cy="6587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i="1" dirty="0"/>
              <a:t>Visual Representation</a:t>
            </a:r>
            <a:endParaRPr lang="en-GB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7E07F-2D39-2C5C-CB13-D6CBD5B5A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206" y="931696"/>
            <a:ext cx="5639587" cy="924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347913-9F93-5812-1777-40E754F22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40" y="1981201"/>
            <a:ext cx="11600001" cy="4649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91BCC-6FD5-DEEB-7CD3-355CB5D1C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40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803F56-3206-1BA0-C1FA-39D90F73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24"/>
            <a:ext cx="10515600" cy="7177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b="1" dirty="0"/>
              <a:t>7. Founder Name: Aman Sharma</a:t>
            </a:r>
            <a:endParaRPr lang="en-GB" b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31123D0-3B86-7890-176A-E2F9692F70C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62421209"/>
              </p:ext>
            </p:extLst>
          </p:nvPr>
        </p:nvGraphicFramePr>
        <p:xfrm>
          <a:off x="137652" y="924232"/>
          <a:ext cx="5882148" cy="576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4F1379-2CD4-C7C4-8323-A0970DF7DB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18108613"/>
              </p:ext>
            </p:extLst>
          </p:nvPr>
        </p:nvGraphicFramePr>
        <p:xfrm>
          <a:off x="6172200" y="993058"/>
          <a:ext cx="5882148" cy="5692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26B1684-72C8-9FC3-2AD5-D7AA24D63E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71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E93325-0B33-E66C-9610-2C582D701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491"/>
            <a:ext cx="10515600" cy="79641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b="1" dirty="0"/>
              <a:t>Introduction to </a:t>
            </a:r>
            <a:r>
              <a:rPr lang="en-GB" b="1" dirty="0" err="1"/>
              <a:t>BuilderX</a:t>
            </a:r>
            <a:r>
              <a:rPr lang="en-GB" b="1" dirty="0"/>
              <a:t> </a:t>
            </a:r>
            <a:r>
              <a:rPr lang="en-GB" sz="1800" b="1" i="1" dirty="0"/>
              <a:t>(</a:t>
            </a:r>
            <a:r>
              <a:rPr lang="en-US" sz="1800" b="1" i="1" dirty="0"/>
              <a:t>Launch Your Startup in 12 Weeks</a:t>
            </a:r>
            <a:r>
              <a:rPr lang="en-GB" sz="1800" b="1" i="1" dirty="0"/>
              <a:t>)</a:t>
            </a:r>
            <a:endParaRPr lang="en-GB" b="1" i="1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04D1AEC-99B7-5916-32FF-49867CAF38B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42800542"/>
              </p:ext>
            </p:extLst>
          </p:nvPr>
        </p:nvGraphicFramePr>
        <p:xfrm>
          <a:off x="609600" y="1799303"/>
          <a:ext cx="4473678" cy="4377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BED90E6-0332-D5DF-7BB2-70E3DECFC22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67028789"/>
              </p:ext>
            </p:extLst>
          </p:nvPr>
        </p:nvGraphicFramePr>
        <p:xfrm>
          <a:off x="5240595" y="1179871"/>
          <a:ext cx="6853082" cy="558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9F8813A-81E8-3DE6-A237-0E0BB4E766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3630" y="6448674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63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E19E-AF5D-4902-800B-3F870BDC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85"/>
            <a:ext cx="10515600" cy="6587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i="1" dirty="0"/>
              <a:t>Visual Representation</a:t>
            </a:r>
            <a:endParaRPr lang="en-GB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36444-D9F8-164A-B850-66C8566B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364" y="1062749"/>
            <a:ext cx="5525271" cy="819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24670F-7643-FEC0-4765-330785A65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91" y="1968205"/>
            <a:ext cx="10673909" cy="4544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54B524-E557-22A6-5417-5DAF32A68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8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803F56-3206-1BA0-C1FA-39D90F73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24"/>
            <a:ext cx="10515600" cy="7177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b="1" dirty="0"/>
              <a:t>8. Founder Name: </a:t>
            </a:r>
            <a:r>
              <a:rPr lang="en-US" b="1" dirty="0" err="1"/>
              <a:t>Athul</a:t>
            </a:r>
            <a:r>
              <a:rPr lang="en-US" b="1" dirty="0"/>
              <a:t> C Nambiar</a:t>
            </a:r>
            <a:endParaRPr lang="en-GB" b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31123D0-3B86-7890-176A-E2F9692F70C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66546275"/>
              </p:ext>
            </p:extLst>
          </p:nvPr>
        </p:nvGraphicFramePr>
        <p:xfrm>
          <a:off x="137652" y="924232"/>
          <a:ext cx="5882148" cy="576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4F1379-2CD4-C7C4-8323-A0970DF7DB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02217195"/>
              </p:ext>
            </p:extLst>
          </p:nvPr>
        </p:nvGraphicFramePr>
        <p:xfrm>
          <a:off x="6172200" y="993058"/>
          <a:ext cx="5882148" cy="5692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BC6FA2A-A7A6-ABBF-2D42-193E448204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96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E19E-AF5D-4902-800B-3F870BDC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85"/>
            <a:ext cx="10515600" cy="6587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i="1" dirty="0"/>
              <a:t>Visual Representation</a:t>
            </a:r>
            <a:endParaRPr lang="en-GB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2D584-75D9-DB4C-A0AE-C3E7D9F6C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39" y="1046174"/>
            <a:ext cx="11680722" cy="5664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FD38C-5CDB-0F60-7820-CF1BEF288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67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803F56-3206-1BA0-C1FA-39D90F73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24"/>
            <a:ext cx="10515600" cy="7177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b="1" dirty="0"/>
              <a:t>9. Founder Name: Nazim</a:t>
            </a:r>
            <a:endParaRPr lang="en-GB" b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31123D0-3B86-7890-176A-E2F9692F70C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2805544"/>
              </p:ext>
            </p:extLst>
          </p:nvPr>
        </p:nvGraphicFramePr>
        <p:xfrm>
          <a:off x="137652" y="924232"/>
          <a:ext cx="5882148" cy="576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4F1379-2CD4-C7C4-8323-A0970DF7DB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36579297"/>
              </p:ext>
            </p:extLst>
          </p:nvPr>
        </p:nvGraphicFramePr>
        <p:xfrm>
          <a:off x="6172200" y="993058"/>
          <a:ext cx="5882148" cy="5692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5EA2A72-2D0F-1501-DDB2-BF700B5F64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64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E19E-AF5D-4902-800B-3F870BDC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85"/>
            <a:ext cx="10515600" cy="6587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i="1" dirty="0"/>
              <a:t>Visual Representation</a:t>
            </a:r>
            <a:endParaRPr lang="en-GB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48AF6-B445-3C6A-ABEC-9FAD31BAF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22" y="1050309"/>
            <a:ext cx="11041626" cy="56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FA4D8-83BF-2D08-C886-C6DADF204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63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803F56-3206-1BA0-C1FA-39D90F73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24"/>
            <a:ext cx="10515600" cy="7177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b="1" dirty="0"/>
              <a:t>10. Founder Name: </a:t>
            </a:r>
            <a:r>
              <a:rPr lang="en-US" b="1" dirty="0" err="1"/>
              <a:t>Subhajit</a:t>
            </a:r>
            <a:r>
              <a:rPr lang="en-US" b="1" dirty="0"/>
              <a:t> Chakrabarti</a:t>
            </a:r>
            <a:endParaRPr lang="en-GB" b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31123D0-3B86-7890-176A-E2F9692F70C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32018342"/>
              </p:ext>
            </p:extLst>
          </p:nvPr>
        </p:nvGraphicFramePr>
        <p:xfrm>
          <a:off x="137652" y="924232"/>
          <a:ext cx="5882148" cy="576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4F1379-2CD4-C7C4-8323-A0970DF7DB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68694745"/>
              </p:ext>
            </p:extLst>
          </p:nvPr>
        </p:nvGraphicFramePr>
        <p:xfrm>
          <a:off x="6172200" y="993058"/>
          <a:ext cx="5882148" cy="5692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0FA7350-6BC7-F1F9-595B-9D42DE7E7F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72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E19E-AF5D-4902-800B-3F870BDC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85"/>
            <a:ext cx="10515600" cy="6587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i="1" dirty="0"/>
              <a:t>Visual Representation</a:t>
            </a:r>
            <a:endParaRPr lang="en-GB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9B8C0-5203-96D1-6FB7-644B3C95F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89693"/>
            <a:ext cx="10402529" cy="5413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352611-EC6F-2FCF-A524-DE38BBF60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06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803F56-3206-1BA0-C1FA-39D90F73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24"/>
            <a:ext cx="10515600" cy="7177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b="1" dirty="0"/>
              <a:t>11. Founder Name: </a:t>
            </a:r>
            <a:r>
              <a:rPr lang="en-US" b="1" dirty="0" err="1"/>
              <a:t>Badusha</a:t>
            </a:r>
            <a:endParaRPr lang="en-GB" b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31123D0-3B86-7890-176A-E2F9692F70C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47892135"/>
              </p:ext>
            </p:extLst>
          </p:nvPr>
        </p:nvGraphicFramePr>
        <p:xfrm>
          <a:off x="137652" y="924232"/>
          <a:ext cx="5882148" cy="576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4F1379-2CD4-C7C4-8323-A0970DF7DB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03189112"/>
              </p:ext>
            </p:extLst>
          </p:nvPr>
        </p:nvGraphicFramePr>
        <p:xfrm>
          <a:off x="6172200" y="993058"/>
          <a:ext cx="5882148" cy="5692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EBE7CFE-E32F-E6F0-6E02-64D93AC74F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01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E19E-AF5D-4902-800B-3F870BDC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85"/>
            <a:ext cx="10515600" cy="6587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i="1" dirty="0"/>
              <a:t>Visual Representation</a:t>
            </a:r>
            <a:endParaRPr lang="en-GB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371C1-D7D5-65FA-D0F5-BFCD7515F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980725"/>
            <a:ext cx="11353800" cy="5729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686A6-018D-7852-C9B9-5084BD195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29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803F56-3206-1BA0-C1FA-39D90F73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24"/>
            <a:ext cx="10515600" cy="7177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b="1" dirty="0"/>
              <a:t>12. Founder Name: Varun Kumar MN</a:t>
            </a:r>
            <a:endParaRPr lang="en-GB" b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31123D0-3B86-7890-176A-E2F9692F70C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88012193"/>
              </p:ext>
            </p:extLst>
          </p:nvPr>
        </p:nvGraphicFramePr>
        <p:xfrm>
          <a:off x="137652" y="924232"/>
          <a:ext cx="5882148" cy="576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4F1379-2CD4-C7C4-8323-A0970DF7DB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48221580"/>
              </p:ext>
            </p:extLst>
          </p:nvPr>
        </p:nvGraphicFramePr>
        <p:xfrm>
          <a:off x="6172200" y="993058"/>
          <a:ext cx="5882148" cy="5692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933DF2F-820F-31C6-0175-4631DE6A2F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44000" b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AA019-E382-BCE5-2B49-5FED12EBC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24"/>
            <a:ext cx="10515600" cy="10913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GB" sz="4000" b="1" dirty="0"/>
              <a:t>Addressing Key Startup Challenges </a:t>
            </a:r>
            <a:r>
              <a:rPr lang="en-GB" sz="2000" b="1" i="1" dirty="0"/>
              <a:t>(Why 90% Startups Fail )</a:t>
            </a:r>
            <a:endParaRPr lang="en-GB" b="1" i="1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FE09597-F329-E4AE-BE6C-E6D3E919B0E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75452002"/>
              </p:ext>
            </p:extLst>
          </p:nvPr>
        </p:nvGraphicFramePr>
        <p:xfrm>
          <a:off x="226142" y="1396180"/>
          <a:ext cx="5793658" cy="5250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E7CF645-00DA-7484-FA5B-C2D19A05A4A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1785739"/>
              </p:ext>
            </p:extLst>
          </p:nvPr>
        </p:nvGraphicFramePr>
        <p:xfrm>
          <a:off x="6172199" y="1396180"/>
          <a:ext cx="5793658" cy="5250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3B97A32-0BCA-C310-7206-ADEDA5A05F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3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E19E-AF5D-4902-800B-3F870BDC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85"/>
            <a:ext cx="10515600" cy="6587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i="1" dirty="0"/>
              <a:t>Visual Representation</a:t>
            </a:r>
            <a:endParaRPr lang="en-GB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77690-007A-A580-D00F-252C49C41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27" y="1022555"/>
            <a:ext cx="11560017" cy="5556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C343A8-EDDA-D4C6-3197-FEA5006F6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13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803F56-3206-1BA0-C1FA-39D90F73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24"/>
            <a:ext cx="10515600" cy="7177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b="1" dirty="0"/>
              <a:t>13. Founder Name: Abhishek </a:t>
            </a:r>
            <a:r>
              <a:rPr lang="en-US" b="1" dirty="0" err="1"/>
              <a:t>Chachan</a:t>
            </a:r>
            <a:endParaRPr lang="en-GB" b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31123D0-3B86-7890-176A-E2F9692F70C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45417166"/>
              </p:ext>
            </p:extLst>
          </p:nvPr>
        </p:nvGraphicFramePr>
        <p:xfrm>
          <a:off x="137652" y="924232"/>
          <a:ext cx="5882148" cy="576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4F1379-2CD4-C7C4-8323-A0970DF7DB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77166156"/>
              </p:ext>
            </p:extLst>
          </p:nvPr>
        </p:nvGraphicFramePr>
        <p:xfrm>
          <a:off x="6172200" y="993058"/>
          <a:ext cx="5882148" cy="5692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FB84619-94BC-1EA5-679A-E49F0A0252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4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E19E-AF5D-4902-800B-3F870BDC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85"/>
            <a:ext cx="10515600" cy="6587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i="1" dirty="0"/>
              <a:t>Visual Representation</a:t>
            </a:r>
            <a:endParaRPr lang="en-GB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1EFF7-8BCC-B18F-AE46-16000A628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38" y="1212403"/>
            <a:ext cx="9547123" cy="5261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9DF8E1-4D86-C185-80DB-6D989C33A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71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803F56-3206-1BA0-C1FA-39D90F73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24"/>
            <a:ext cx="10515600" cy="7177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dirty="0"/>
              <a:t>14. Founder Name: </a:t>
            </a:r>
            <a:r>
              <a:rPr lang="en-US" b="1" dirty="0" err="1"/>
              <a:t>KrishnaNand</a:t>
            </a:r>
            <a:r>
              <a:rPr lang="en-US" b="1" dirty="0"/>
              <a:t> </a:t>
            </a:r>
            <a:r>
              <a:rPr lang="en-US" b="1" dirty="0" err="1"/>
              <a:t>PattabiRaman</a:t>
            </a:r>
            <a:endParaRPr lang="en-GB" b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31123D0-3B86-7890-176A-E2F9692F70C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42546182"/>
              </p:ext>
            </p:extLst>
          </p:nvPr>
        </p:nvGraphicFramePr>
        <p:xfrm>
          <a:off x="137652" y="924232"/>
          <a:ext cx="5882148" cy="576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4F1379-2CD4-C7C4-8323-A0970DF7DB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89622491"/>
              </p:ext>
            </p:extLst>
          </p:nvPr>
        </p:nvGraphicFramePr>
        <p:xfrm>
          <a:off x="6172200" y="993058"/>
          <a:ext cx="5882148" cy="5692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35453D6-7038-965F-48E2-F300C6DEFD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37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E19E-AF5D-4902-800B-3F870BDC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85"/>
            <a:ext cx="10515600" cy="6587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i="1" dirty="0"/>
              <a:t>Visual Representation</a:t>
            </a:r>
            <a:endParaRPr lang="en-GB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B61CC-24AE-3933-63E9-75F7320C6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59" y="908444"/>
            <a:ext cx="11579712" cy="5802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E9722-7610-3C98-1505-026E181D5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16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803F56-3206-1BA0-C1FA-39D90F73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24"/>
            <a:ext cx="10515600" cy="7177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b="1" dirty="0"/>
              <a:t>15. Founder Name: Saad Ansari</a:t>
            </a:r>
            <a:endParaRPr lang="en-GB" b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31123D0-3B86-7890-176A-E2F9692F70C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93155664"/>
              </p:ext>
            </p:extLst>
          </p:nvPr>
        </p:nvGraphicFramePr>
        <p:xfrm>
          <a:off x="137652" y="924232"/>
          <a:ext cx="5882148" cy="576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4F1379-2CD4-C7C4-8323-A0970DF7DB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11530248"/>
              </p:ext>
            </p:extLst>
          </p:nvPr>
        </p:nvGraphicFramePr>
        <p:xfrm>
          <a:off x="6172200" y="993058"/>
          <a:ext cx="5882148" cy="5692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BD58399-D4C3-7122-2CF5-BF60554CCE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61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E19E-AF5D-4902-800B-3F870BDC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85"/>
            <a:ext cx="10515600" cy="6587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i="1" dirty="0"/>
              <a:t>Visual Representation</a:t>
            </a:r>
            <a:endParaRPr lang="en-GB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6D0E0-6D43-EF72-333B-F0B59D5A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516" y="1034494"/>
            <a:ext cx="10140968" cy="5432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869B96-84E8-680A-858A-E9A44DA67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74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BC756F-5708-E208-3ECF-0371F1D1B2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0CB2F96-8235-7EED-20FD-3C5731B728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Subham Choudhary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4771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AB03-C5B6-7C62-CB63-C0D2E1801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155"/>
            <a:ext cx="10515600" cy="88490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GB" b="1" dirty="0" err="1"/>
              <a:t>BuilderX</a:t>
            </a:r>
            <a:r>
              <a:rPr lang="en-GB" b="1" dirty="0"/>
              <a:t> Solutions </a:t>
            </a:r>
            <a:r>
              <a:rPr lang="en-GB" sz="2000" b="1" i="1" dirty="0"/>
              <a:t>(How </a:t>
            </a:r>
            <a:r>
              <a:rPr lang="en-GB" sz="2000" b="1" i="1" dirty="0" err="1"/>
              <a:t>BuilderX</a:t>
            </a:r>
            <a:r>
              <a:rPr lang="en-GB" sz="2000" b="1" i="1" dirty="0"/>
              <a:t> Helps )</a:t>
            </a:r>
            <a:endParaRPr lang="en-GB" b="1" i="1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3DB9A9B-8E44-9A92-D61A-A3C9AAC818A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53695697"/>
              </p:ext>
            </p:extLst>
          </p:nvPr>
        </p:nvGraphicFramePr>
        <p:xfrm>
          <a:off x="176981" y="1130710"/>
          <a:ext cx="5842819" cy="5619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8662A32-84F7-680E-7B4C-91ECE02D867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527148"/>
              </p:ext>
            </p:extLst>
          </p:nvPr>
        </p:nvGraphicFramePr>
        <p:xfrm>
          <a:off x="6172200" y="1130710"/>
          <a:ext cx="5842818" cy="5619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78A4EC8-1B4B-2E3F-9D45-799E9F0165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7F418-BA5B-802D-0C2A-9B57AA386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24"/>
            <a:ext cx="10515600" cy="77674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GB" b="1" dirty="0"/>
              <a:t>Success Stories &amp; Program Details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6D2A9D6-CD46-8187-107A-F3D08DD43F9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50106544"/>
              </p:ext>
            </p:extLst>
          </p:nvPr>
        </p:nvGraphicFramePr>
        <p:xfrm>
          <a:off x="196645" y="973394"/>
          <a:ext cx="5823155" cy="5712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98BA6D8-E2C0-2B9F-F43D-9951C0D44F4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74271788"/>
              </p:ext>
            </p:extLst>
          </p:nvPr>
        </p:nvGraphicFramePr>
        <p:xfrm>
          <a:off x="6172200" y="1081548"/>
          <a:ext cx="5823155" cy="5604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09274B1-04B8-1708-DA08-68378E00BC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92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C7DEAF-33AD-D2E7-D78E-4F526C44B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1523" y="2467897"/>
            <a:ext cx="6823588" cy="788065"/>
          </a:xfrm>
          <a:gradFill>
            <a:gsLst>
              <a:gs pos="31000">
                <a:schemeClr val="accent3">
                  <a:lumMod val="20000"/>
                  <a:lumOff val="80000"/>
                </a:schemeClr>
              </a:gs>
              <a:gs pos="82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>
            <a:normAutofit fontScale="90000"/>
          </a:bodyPr>
          <a:lstStyle/>
          <a:p>
            <a:r>
              <a:rPr lang="en-GB" b="1" dirty="0">
                <a:latin typeface="Algerian" panose="04020705040A02060702" pitchFamily="82" charset="0"/>
              </a:rPr>
              <a:t>Startup Analysis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13301ED-DF02-2A9C-C5D1-240C23E55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3973" y="3680696"/>
            <a:ext cx="6125497" cy="448852"/>
          </a:xfrm>
          <a:gradFill>
            <a:gsLst>
              <a:gs pos="31000">
                <a:schemeClr val="accent3">
                  <a:lumMod val="20000"/>
                  <a:lumOff val="80000"/>
                </a:schemeClr>
              </a:gs>
              <a:gs pos="82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b="1" i="1" dirty="0"/>
              <a:t>Startup Analyst = Subham Choudhary</a:t>
            </a:r>
            <a:endParaRPr lang="en-GB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213F6-CF0B-7077-26D9-9DF255B82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2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803F56-3206-1BA0-C1FA-39D90F73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24"/>
            <a:ext cx="10515600" cy="7177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b="1" dirty="0"/>
              <a:t>1. Founder Name: Amit Kumar</a:t>
            </a:r>
            <a:endParaRPr lang="en-GB" b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31123D0-3B86-7890-176A-E2F9692F70C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43082433"/>
              </p:ext>
            </p:extLst>
          </p:nvPr>
        </p:nvGraphicFramePr>
        <p:xfrm>
          <a:off x="137652" y="924232"/>
          <a:ext cx="5882148" cy="576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4F1379-2CD4-C7C4-8323-A0970DF7DB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89932233"/>
              </p:ext>
            </p:extLst>
          </p:nvPr>
        </p:nvGraphicFramePr>
        <p:xfrm>
          <a:off x="6172200" y="993058"/>
          <a:ext cx="5882148" cy="5692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ECC0176-CD83-6375-0D3B-34F0588D12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00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E19E-AF5D-4902-800B-3F870BDC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85"/>
            <a:ext cx="10515600" cy="6587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i="1" dirty="0"/>
              <a:t>Visual Representation</a:t>
            </a:r>
            <a:endParaRPr lang="en-GB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1F146D-BF18-687F-795A-B8541C427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2947"/>
            <a:ext cx="7316221" cy="12413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2BA1F5-E766-0020-1365-506D28F48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070" y="852948"/>
            <a:ext cx="4725059" cy="2943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EA0C77-5085-4EED-FAA5-1E1D38A12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834" y="2324766"/>
            <a:ext cx="2943636" cy="4142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382B2C-49D1-8168-99D6-8DBBDB870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2214" y="2836948"/>
            <a:ext cx="4020111" cy="31817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B42BB2-75EC-210C-026E-8A2E2E9819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5064" y="3843288"/>
            <a:ext cx="3572374" cy="25968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7A72D0-5FBD-0657-A68B-7AF59DFDCE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3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803F56-3206-1BA0-C1FA-39D90F73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24"/>
            <a:ext cx="10515600" cy="7177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b="1" dirty="0"/>
              <a:t>2. Founder Name: Sanyam Arora</a:t>
            </a:r>
            <a:endParaRPr lang="en-GB" b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31123D0-3B86-7890-176A-E2F9692F70C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61934759"/>
              </p:ext>
            </p:extLst>
          </p:nvPr>
        </p:nvGraphicFramePr>
        <p:xfrm>
          <a:off x="137652" y="924232"/>
          <a:ext cx="5882148" cy="576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4F1379-2CD4-C7C4-8323-A0970DF7DB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90103301"/>
              </p:ext>
            </p:extLst>
          </p:nvPr>
        </p:nvGraphicFramePr>
        <p:xfrm>
          <a:off x="6172200" y="993058"/>
          <a:ext cx="5882148" cy="5692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B1484D1-AB93-06C3-EDE6-42ACD55DDA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3630" y="6438842"/>
            <a:ext cx="103837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04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1175</Words>
  <Application>Microsoft Office PowerPoint</Application>
  <PresentationFormat>Widescreen</PresentationFormat>
  <Paragraphs>229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Algerian</vt:lpstr>
      <vt:lpstr>Arial</vt:lpstr>
      <vt:lpstr>Calibri</vt:lpstr>
      <vt:lpstr>Calibri Light</vt:lpstr>
      <vt:lpstr>Segoe UI</vt:lpstr>
      <vt:lpstr>Office Theme</vt:lpstr>
      <vt:lpstr>Favcy - Builder X | Idea To Grants</vt:lpstr>
      <vt:lpstr>Introduction to BuilderX (Launch Your Startup in 12 Weeks)</vt:lpstr>
      <vt:lpstr>Addressing Key Startup Challenges (Why 90% Startups Fail )</vt:lpstr>
      <vt:lpstr>BuilderX Solutions (How BuilderX Helps )</vt:lpstr>
      <vt:lpstr>Success Stories &amp; Program Details</vt:lpstr>
      <vt:lpstr>Startup Analysis</vt:lpstr>
      <vt:lpstr>1. Founder Name: Amit Kumar</vt:lpstr>
      <vt:lpstr>Visual Representation</vt:lpstr>
      <vt:lpstr>2. Founder Name: Sanyam Arora</vt:lpstr>
      <vt:lpstr>Visual Representation</vt:lpstr>
      <vt:lpstr>3. Founder Name: Chatterjee</vt:lpstr>
      <vt:lpstr>Visual Representation</vt:lpstr>
      <vt:lpstr>4. Founder Name: Aakash Kumar</vt:lpstr>
      <vt:lpstr>Visual Representation</vt:lpstr>
      <vt:lpstr>5. Founder Name: Mahabaleshwar R Bhat</vt:lpstr>
      <vt:lpstr>Visual Representation</vt:lpstr>
      <vt:lpstr>6. Founder Name: Syed Laheeq</vt:lpstr>
      <vt:lpstr>Visual Representation</vt:lpstr>
      <vt:lpstr>7. Founder Name: Aman Sharma</vt:lpstr>
      <vt:lpstr>Visual Representation</vt:lpstr>
      <vt:lpstr>8. Founder Name: Athul C Nambiar</vt:lpstr>
      <vt:lpstr>Visual Representation</vt:lpstr>
      <vt:lpstr>9. Founder Name: Nazim</vt:lpstr>
      <vt:lpstr>Visual Representation</vt:lpstr>
      <vt:lpstr>10. Founder Name: Subhajit Chakrabarti</vt:lpstr>
      <vt:lpstr>Visual Representation</vt:lpstr>
      <vt:lpstr>11. Founder Name: Badusha</vt:lpstr>
      <vt:lpstr>Visual Representation</vt:lpstr>
      <vt:lpstr>12. Founder Name: Varun Kumar MN</vt:lpstr>
      <vt:lpstr>Visual Representation</vt:lpstr>
      <vt:lpstr>13. Founder Name: Abhishek Chachan</vt:lpstr>
      <vt:lpstr>Visual Representation</vt:lpstr>
      <vt:lpstr>14. Founder Name: KrishnaNand PattabiRaman</vt:lpstr>
      <vt:lpstr>Visual Representation</vt:lpstr>
      <vt:lpstr>15. Founder Name: Saad Ansari</vt:lpstr>
      <vt:lpstr>Visual Representation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subham choudhary</dc:creator>
  <cp:lastModifiedBy>subham choudhary</cp:lastModifiedBy>
  <cp:revision>25</cp:revision>
  <dcterms:created xsi:type="dcterms:W3CDTF">2024-07-19T18:20:48Z</dcterms:created>
  <dcterms:modified xsi:type="dcterms:W3CDTF">2024-07-19T20:57:48Z</dcterms:modified>
</cp:coreProperties>
</file>